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403" r:id="rId3"/>
    <p:sldId id="436" r:id="rId4"/>
    <p:sldId id="257" r:id="rId5"/>
    <p:sldId id="428" r:id="rId6"/>
    <p:sldId id="431" r:id="rId7"/>
    <p:sldId id="404" r:id="rId8"/>
    <p:sldId id="452" r:id="rId9"/>
    <p:sldId id="498" r:id="rId10"/>
    <p:sldId id="453" r:id="rId11"/>
    <p:sldId id="454" r:id="rId12"/>
    <p:sldId id="497" r:id="rId13"/>
    <p:sldId id="429" r:id="rId14"/>
    <p:sldId id="495" r:id="rId15"/>
    <p:sldId id="455" r:id="rId16"/>
    <p:sldId id="456" r:id="rId17"/>
    <p:sldId id="496" r:id="rId18"/>
    <p:sldId id="430" r:id="rId19"/>
    <p:sldId id="457" r:id="rId20"/>
    <p:sldId id="471" r:id="rId21"/>
    <p:sldId id="472" r:id="rId22"/>
    <p:sldId id="473" r:id="rId23"/>
    <p:sldId id="363"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Libre Franklin" pitchFamily="2" charset="77"/>
      <p:regular r:id="rId30"/>
      <p:bold r:id="rId31"/>
      <p:italic r:id="rId32"/>
      <p:boldItalic r:id="rId33"/>
    </p:embeddedFont>
    <p:embeddedFont>
      <p:font typeface="Libre Franklin Medium"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44">
          <p15:clr>
            <a:srgbClr val="A4A3A4"/>
          </p15:clr>
        </p15:guide>
        <p15:guide id="2" pos="456">
          <p15:clr>
            <a:srgbClr val="A4A3A4"/>
          </p15:clr>
        </p15:guide>
        <p15:guide id="3" orient="horz" pos="1248">
          <p15:clr>
            <a:srgbClr val="A4A3A4"/>
          </p15:clr>
        </p15:guide>
        <p15:guide id="4" pos="1680">
          <p15:clr>
            <a:srgbClr val="A4A3A4"/>
          </p15:clr>
        </p15:guide>
        <p15:guide id="5" orient="horz" pos="1348">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7" roundtripDataSignature="AMtx7mhiYO2NX9DRZ7oHiNDCwOVJK2UW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9555B1-B01E-47DD-9F13-89A71761BE87}">
  <a:tblStyle styleId="{7F9555B1-B01E-47DD-9F13-89A71761BE8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E"/>
          </a:solidFill>
        </a:fill>
      </a:tcStyle>
    </a:wholeTbl>
    <a:band1H>
      <a:tcTxStyle b="off" i="off"/>
      <a:tcStyle>
        <a:tcBdr/>
        <a:fill>
          <a:solidFill>
            <a:srgbClr val="CBCDDC"/>
          </a:solidFill>
        </a:fill>
      </a:tcStyle>
    </a:band1H>
    <a:band2H>
      <a:tcTxStyle b="off" i="off"/>
      <a:tcStyle>
        <a:tcBdr/>
      </a:tcStyle>
    </a:band2H>
    <a:band1V>
      <a:tcTxStyle b="off" i="off"/>
      <a:tcStyle>
        <a:tcBdr/>
        <a:fill>
          <a:solidFill>
            <a:srgbClr val="CBCDD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3"/>
    <p:restoredTop sz="93713"/>
  </p:normalViewPr>
  <p:slideViewPr>
    <p:cSldViewPr snapToGrid="0">
      <p:cViewPr varScale="1">
        <p:scale>
          <a:sx n="108" d="100"/>
          <a:sy n="108" d="100"/>
        </p:scale>
        <p:origin x="1704" y="192"/>
      </p:cViewPr>
      <p:guideLst>
        <p:guide orient="horz" pos="744"/>
        <p:guide pos="456"/>
        <p:guide orient="horz" pos="1248"/>
        <p:guide pos="1680"/>
        <p:guide orient="horz" pos="134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128" Type="http://schemas.openxmlformats.org/officeDocument/2006/relationships/presProps" Target="presProps.xml"/><Relationship Id="rId13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27"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12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Calibri"/>
              <a:buNone/>
            </a:pPr>
            <a:endParaRPr dirty="0"/>
          </a:p>
        </p:txBody>
      </p:sp>
      <p:sp>
        <p:nvSpPr>
          <p:cNvPr id="143" name="Google Shape;14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a:solidFill>
                  <a:schemeClr val="dk1"/>
                </a:solidFill>
                <a:latin typeface="Calibri"/>
                <a:ea typeface="Calibri"/>
                <a:cs typeface="Calibri"/>
                <a:sym typeface="Calibri"/>
              </a:rPr>
              <a:t>1</a:t>
            </a:fld>
            <a:endParaRPr sz="1200" b="0" i="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24" name="Google Shape;824;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608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24" name="Google Shape;824;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044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24" name="Google Shape;824;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342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345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616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46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7028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0138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351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530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3572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4487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0719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2190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Google Shape;1149;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150" name="Google Shape;1150;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a:solidFill>
                  <a:schemeClr val="dk1"/>
                </a:solidFill>
                <a:latin typeface="Calibri"/>
                <a:ea typeface="Calibri"/>
                <a:cs typeface="Calibri"/>
                <a:sym typeface="Calibri"/>
              </a:rPr>
              <a:t>23</a:t>
            </a:fld>
            <a:endParaRPr sz="1200" b="0" i="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76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55" name="Google Shape;15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628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17" name="Google Shape;817;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449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24" name="Google Shape;824;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478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24" name="Google Shape;824;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676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24" name="Google Shape;824;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598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Full Image Bottom">
  <p:cSld name="Title Slide Full Image Bottom">
    <p:spTree>
      <p:nvGrpSpPr>
        <p:cNvPr id="1" name="Shape 17"/>
        <p:cNvGrpSpPr/>
        <p:nvPr/>
      </p:nvGrpSpPr>
      <p:grpSpPr>
        <a:xfrm>
          <a:off x="0" y="0"/>
          <a:ext cx="0" cy="0"/>
          <a:chOff x="0" y="0"/>
          <a:chExt cx="0" cy="0"/>
        </a:xfrm>
      </p:grpSpPr>
      <p:sp>
        <p:nvSpPr>
          <p:cNvPr id="18" name="Google Shape;18;p102"/>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19" name="Google Shape;19;p102"/>
          <p:cNvSpPr txBox="1">
            <a:spLocks noGrp="1"/>
          </p:cNvSpPr>
          <p:nvPr>
            <p:ph type="ctrTitle"/>
          </p:nvPr>
        </p:nvSpPr>
        <p:spPr>
          <a:xfrm>
            <a:off x="1" y="5019040"/>
            <a:ext cx="9143999" cy="1521460"/>
          </a:xfrm>
          <a:prstGeom prst="rect">
            <a:avLst/>
          </a:prstGeom>
          <a:solidFill>
            <a:schemeClr val="dk1">
              <a:alpha val="91764"/>
            </a:schemeClr>
          </a:solid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102"/>
          <p:cNvSpPr txBox="1">
            <a:spLocks noGrp="1"/>
          </p:cNvSpPr>
          <p:nvPr>
            <p:ph type="subTitle" idx="1"/>
          </p:nvPr>
        </p:nvSpPr>
        <p:spPr>
          <a:xfrm>
            <a:off x="3213100" y="5866561"/>
            <a:ext cx="5930900" cy="386437"/>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600"/>
              </a:spcBef>
              <a:spcAft>
                <a:spcPts val="0"/>
              </a:spcAft>
              <a:buClr>
                <a:srgbClr val="37BAAB"/>
              </a:buClr>
              <a:buSzPts val="1200"/>
              <a:buFont typeface="Arial"/>
              <a:buNone/>
              <a:defRPr sz="1200" b="1" i="0" u="none" strike="noStrike" cap="none">
                <a:solidFill>
                  <a:schemeClr val="lt1"/>
                </a:solidFill>
                <a:latin typeface="Calibri"/>
                <a:ea typeface="Calibri"/>
                <a:cs typeface="Calibri"/>
                <a:sym typeface="Calibri"/>
              </a:defRPr>
            </a:lvl1pPr>
            <a:lvl2pPr marR="0" lvl="1"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grpSp>
        <p:nvGrpSpPr>
          <p:cNvPr id="21" name="Google Shape;21;p102"/>
          <p:cNvGrpSpPr/>
          <p:nvPr/>
        </p:nvGrpSpPr>
        <p:grpSpPr>
          <a:xfrm>
            <a:off x="292099" y="5353753"/>
            <a:ext cx="2644286" cy="816091"/>
            <a:chOff x="292099" y="5353753"/>
            <a:chExt cx="2644286" cy="816091"/>
          </a:xfrm>
        </p:grpSpPr>
        <p:grpSp>
          <p:nvGrpSpPr>
            <p:cNvPr id="22" name="Google Shape;22;p102"/>
            <p:cNvGrpSpPr/>
            <p:nvPr/>
          </p:nvGrpSpPr>
          <p:grpSpPr>
            <a:xfrm>
              <a:off x="292099" y="5553160"/>
              <a:ext cx="2339188" cy="365760"/>
              <a:chOff x="-41275" y="2474913"/>
              <a:chExt cx="27473276" cy="4295775"/>
            </a:xfrm>
          </p:grpSpPr>
          <p:sp>
            <p:nvSpPr>
              <p:cNvPr id="23" name="Google Shape;23;p102"/>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24" name="Google Shape;24;p102"/>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cxnSp>
          <p:nvCxnSpPr>
            <p:cNvPr id="25" name="Google Shape;25;p102"/>
            <p:cNvCxnSpPr/>
            <p:nvPr/>
          </p:nvCxnSpPr>
          <p:spPr>
            <a:xfrm>
              <a:off x="2936385" y="5353753"/>
              <a:ext cx="0" cy="816091"/>
            </a:xfrm>
            <a:prstGeom prst="straightConnector1">
              <a:avLst/>
            </a:prstGeom>
            <a:noFill/>
            <a:ln w="12700" cap="flat" cmpd="sng">
              <a:solidFill>
                <a:schemeClr val="lt1"/>
              </a:solidFill>
              <a:prstDash val="solid"/>
              <a:round/>
              <a:headEnd type="none" w="sm" len="sm"/>
              <a:tailEnd type="none" w="sm" len="sm"/>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6"/>
        <p:cNvGrpSpPr/>
        <p:nvPr/>
      </p:nvGrpSpPr>
      <p:grpSpPr>
        <a:xfrm>
          <a:off x="0" y="0"/>
          <a:ext cx="0" cy="0"/>
          <a:chOff x="0" y="0"/>
          <a:chExt cx="0" cy="0"/>
        </a:xfrm>
      </p:grpSpPr>
      <p:sp>
        <p:nvSpPr>
          <p:cNvPr id="27" name="Google Shape;27;p103"/>
          <p:cNvSpPr txBox="1">
            <a:spLocks noGrp="1"/>
          </p:cNvSpPr>
          <p:nvPr>
            <p:ph type="body" idx="1"/>
          </p:nvPr>
        </p:nvSpPr>
        <p:spPr>
          <a:xfrm>
            <a:off x="457200" y="1524001"/>
            <a:ext cx="3886200" cy="41148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840"/>
              <a:buFont typeface="Calibri"/>
              <a:buNone/>
              <a:defRPr sz="1600" b="0" i="0" u="none" strike="noStrike" cap="none">
                <a:solidFill>
                  <a:schemeClr val="dk2"/>
                </a:solidFill>
                <a:latin typeface="Calibri"/>
                <a:ea typeface="Calibri"/>
                <a:cs typeface="Calibri"/>
                <a:sym typeface="Calibri"/>
              </a:defRPr>
            </a:lvl2pPr>
            <a:lvl3pPr marL="1371600" marR="0" lvl="2" indent="-330200" algn="l">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3pPr>
            <a:lvl4pPr marL="1828800" marR="0" lvl="3" indent="-317500" algn="l">
              <a:lnSpc>
                <a:spcPct val="100000"/>
              </a:lnSpc>
              <a:spcBef>
                <a:spcPts val="600"/>
              </a:spcBef>
              <a:spcAft>
                <a:spcPts val="0"/>
              </a:spcAft>
              <a:buClr>
                <a:schemeClr val="dk2"/>
              </a:buClr>
              <a:buSzPts val="1400"/>
              <a:buFont typeface="Helvetica Neue"/>
              <a:buChar char="−"/>
              <a:defRPr sz="1400" b="0" i="0" u="none" strike="noStrike" cap="none">
                <a:solidFill>
                  <a:schemeClr val="dk2"/>
                </a:solidFill>
                <a:latin typeface="Calibri"/>
                <a:ea typeface="Calibri"/>
                <a:cs typeface="Calibri"/>
                <a:sym typeface="Calibri"/>
              </a:defRPr>
            </a:lvl4pPr>
            <a:lvl5pPr marL="2286000" marR="0" lvl="4" indent="-228600"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8" name="Google Shape;28;p103"/>
          <p:cNvSpPr>
            <a:spLocks noGrp="1"/>
          </p:cNvSpPr>
          <p:nvPr>
            <p:ph type="pic" idx="2"/>
          </p:nvPr>
        </p:nvSpPr>
        <p:spPr>
          <a:xfrm>
            <a:off x="4572000" y="0"/>
            <a:ext cx="4572000" cy="6400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29" name="Google Shape;29;p103"/>
          <p:cNvSpPr txBox="1">
            <a:spLocks noGrp="1"/>
          </p:cNvSpPr>
          <p:nvPr>
            <p:ph type="title"/>
          </p:nvPr>
        </p:nvSpPr>
        <p:spPr>
          <a:xfrm>
            <a:off x="457199" y="410271"/>
            <a:ext cx="3886201" cy="820652"/>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p103"/>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7"/>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112"/>
          <p:cNvSpPr txBox="1">
            <a:spLocks noGrp="1"/>
          </p:cNvSpPr>
          <p:nvPr>
            <p:ph type="body" idx="1"/>
          </p:nvPr>
        </p:nvSpPr>
        <p:spPr>
          <a:xfrm>
            <a:off x="457200" y="1247423"/>
            <a:ext cx="2377440" cy="437102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L="1371600" marR="0" lvl="2" indent="-304800"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L="1828800" marR="0" lvl="3" indent="-298450"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L="2286000" marR="0" lvl="4" indent="-228600"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59" name="Google Shape;59;p112"/>
          <p:cNvSpPr txBox="1">
            <a:spLocks noGrp="1"/>
          </p:cNvSpPr>
          <p:nvPr>
            <p:ph type="title"/>
          </p:nvPr>
        </p:nvSpPr>
        <p:spPr>
          <a:xfrm>
            <a:off x="457199" y="410271"/>
            <a:ext cx="8229601" cy="418576"/>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112"/>
          <p:cNvSpPr txBox="1">
            <a:spLocks noGrp="1"/>
          </p:cNvSpPr>
          <p:nvPr>
            <p:ph type="body" idx="2"/>
          </p:nvPr>
        </p:nvSpPr>
        <p:spPr>
          <a:xfrm>
            <a:off x="3383280" y="1247423"/>
            <a:ext cx="2377440" cy="437102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L="1371600" marR="0" lvl="2" indent="-304800"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L="1828800" marR="0" lvl="3" indent="-298450"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L="2286000" marR="0" lvl="4" indent="-228600"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1" name="Google Shape;61;p112"/>
          <p:cNvSpPr txBox="1">
            <a:spLocks noGrp="1"/>
          </p:cNvSpPr>
          <p:nvPr>
            <p:ph type="body" idx="3"/>
          </p:nvPr>
        </p:nvSpPr>
        <p:spPr>
          <a:xfrm>
            <a:off x="6309360" y="1247423"/>
            <a:ext cx="2377440" cy="437102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L="1371600" marR="0" lvl="2" indent="-304800"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L="1828800" marR="0" lvl="3" indent="-298450"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L="2286000" marR="0" lvl="4" indent="-228600"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2" name="Google Shape;62;p112"/>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63"/>
        <p:cNvGrpSpPr/>
        <p:nvPr/>
      </p:nvGrpSpPr>
      <p:grpSpPr>
        <a:xfrm>
          <a:off x="0" y="0"/>
          <a:ext cx="0" cy="0"/>
          <a:chOff x="0" y="0"/>
          <a:chExt cx="0" cy="0"/>
        </a:xfrm>
      </p:grpSpPr>
      <p:sp>
        <p:nvSpPr>
          <p:cNvPr id="64" name="Google Shape;64;p113"/>
          <p:cNvSpPr>
            <a:spLocks noGrp="1"/>
          </p:cNvSpPr>
          <p:nvPr>
            <p:ph type="pic" idx="2"/>
          </p:nvPr>
        </p:nvSpPr>
        <p:spPr>
          <a:xfrm>
            <a:off x="0" y="0"/>
            <a:ext cx="9144000" cy="6400800"/>
          </a:xfrm>
          <a:prstGeom prst="rect">
            <a:avLst/>
          </a:prstGeom>
          <a:solidFill>
            <a:schemeClr val="lt2"/>
          </a:solid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65" name="Google Shape;65;p113"/>
          <p:cNvSpPr txBox="1">
            <a:spLocks noGrp="1"/>
          </p:cNvSpPr>
          <p:nvPr>
            <p:ph type="body" idx="1"/>
          </p:nvPr>
        </p:nvSpPr>
        <p:spPr>
          <a:xfrm>
            <a:off x="485481" y="1803400"/>
            <a:ext cx="3322948" cy="4393152"/>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b" anchorCtr="0">
            <a:noAutofit/>
          </a:bodyPr>
          <a:lstStyle>
            <a:lvl1pPr marL="457200" marR="0" lvl="0" indent="-228600" algn="l">
              <a:lnSpc>
                <a:spcPct val="100000"/>
              </a:lnSpc>
              <a:spcBef>
                <a:spcPts val="600"/>
              </a:spcBef>
              <a:spcAft>
                <a:spcPts val="0"/>
              </a:spcAft>
              <a:buClr>
                <a:srgbClr val="37BAAB"/>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600"/>
              </a:spcBef>
              <a:spcAft>
                <a:spcPts val="0"/>
              </a:spcAft>
              <a:buClr>
                <a:schemeClr val="accent3"/>
              </a:buClr>
              <a:buSzPts val="1687"/>
              <a:buFont typeface="Calibri"/>
              <a:buNone/>
              <a:defRPr sz="1467" b="0" i="0" u="none" strike="noStrike" cap="none">
                <a:solidFill>
                  <a:schemeClr val="lt1"/>
                </a:solidFill>
                <a:latin typeface="Calibri"/>
                <a:ea typeface="Calibri"/>
                <a:cs typeface="Calibri"/>
                <a:sym typeface="Calibri"/>
              </a:defRPr>
            </a:lvl2pPr>
            <a:lvl3pPr marL="1371600" marR="0" lvl="2" indent="-321754" algn="l">
              <a:lnSpc>
                <a:spcPct val="100000"/>
              </a:lnSpc>
              <a:spcBef>
                <a:spcPts val="600"/>
              </a:spcBef>
              <a:spcAft>
                <a:spcPts val="0"/>
              </a:spcAft>
              <a:buClr>
                <a:schemeClr val="lt1"/>
              </a:buClr>
              <a:buSzPts val="1467"/>
              <a:buFont typeface="Arial"/>
              <a:buChar char="•"/>
              <a:defRPr sz="1467" b="0" i="0" u="none" strike="noStrike" cap="none">
                <a:solidFill>
                  <a:schemeClr val="lt1"/>
                </a:solidFill>
                <a:latin typeface="Calibri"/>
                <a:ea typeface="Calibri"/>
                <a:cs typeface="Calibri"/>
                <a:sym typeface="Calibri"/>
              </a:defRPr>
            </a:lvl3pPr>
            <a:lvl4pPr marL="1828800" marR="0" lvl="3" indent="-317500" algn="l">
              <a:lnSpc>
                <a:spcPct val="100000"/>
              </a:lnSpc>
              <a:spcBef>
                <a:spcPts val="600"/>
              </a:spcBef>
              <a:spcAft>
                <a:spcPts val="0"/>
              </a:spcAft>
              <a:buClr>
                <a:schemeClr val="lt1"/>
              </a:buClr>
              <a:buSzPts val="1400"/>
              <a:buFont typeface="Helvetica Neue"/>
              <a:buChar char="−"/>
              <a:defRPr sz="140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1200"/>
              </a:spcBef>
              <a:spcAft>
                <a:spcPts val="0"/>
              </a:spcAft>
              <a:buClr>
                <a:schemeClr val="lt1"/>
              </a:buClr>
              <a:buSzPts val="1400"/>
              <a:buFont typeface="Arial"/>
              <a:buNone/>
              <a:defRPr sz="1400" b="1" i="0" u="none" strike="noStrike" cap="none">
                <a:solidFill>
                  <a:schemeClr val="lt1"/>
                </a:solidFill>
                <a:latin typeface="Calibri"/>
                <a:ea typeface="Calibri"/>
                <a:cs typeface="Calibri"/>
                <a:sym typeface="Calibri"/>
              </a:defRPr>
            </a:lvl5pPr>
            <a:lvl6pPr marL="2743200" marR="0" lvl="5"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6" name="Google Shape;66;p113"/>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Grid">
  <p:cSld name="Photo Grid">
    <p:spTree>
      <p:nvGrpSpPr>
        <p:cNvPr id="1" name="Shape 67"/>
        <p:cNvGrpSpPr/>
        <p:nvPr/>
      </p:nvGrpSpPr>
      <p:grpSpPr>
        <a:xfrm>
          <a:off x="0" y="0"/>
          <a:ext cx="0" cy="0"/>
          <a:chOff x="0" y="0"/>
          <a:chExt cx="0" cy="0"/>
        </a:xfrm>
      </p:grpSpPr>
      <p:sp>
        <p:nvSpPr>
          <p:cNvPr id="68" name="Google Shape;68;p114"/>
          <p:cNvSpPr>
            <a:spLocks noGrp="1"/>
          </p:cNvSpPr>
          <p:nvPr>
            <p:ph type="pic" idx="2"/>
          </p:nvPr>
        </p:nvSpPr>
        <p:spPr>
          <a:xfrm>
            <a:off x="6099048" y="0"/>
            <a:ext cx="3044952"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69" name="Google Shape;69;p114"/>
          <p:cNvSpPr>
            <a:spLocks noGrp="1"/>
          </p:cNvSpPr>
          <p:nvPr>
            <p:ph type="pic" idx="3"/>
          </p:nvPr>
        </p:nvSpPr>
        <p:spPr>
          <a:xfrm>
            <a:off x="0" y="0"/>
            <a:ext cx="3044952"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0" name="Google Shape;70;p114"/>
          <p:cNvSpPr>
            <a:spLocks noGrp="1"/>
          </p:cNvSpPr>
          <p:nvPr>
            <p:ph type="pic" idx="4"/>
          </p:nvPr>
        </p:nvSpPr>
        <p:spPr>
          <a:xfrm>
            <a:off x="6099048" y="3203877"/>
            <a:ext cx="3044952"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1" name="Google Shape;71;p114"/>
          <p:cNvSpPr>
            <a:spLocks noGrp="1"/>
          </p:cNvSpPr>
          <p:nvPr>
            <p:ph type="pic" idx="5"/>
          </p:nvPr>
        </p:nvSpPr>
        <p:spPr>
          <a:xfrm>
            <a:off x="0" y="3203877"/>
            <a:ext cx="3044952"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2" name="Google Shape;72;p114"/>
          <p:cNvSpPr>
            <a:spLocks noGrp="1"/>
          </p:cNvSpPr>
          <p:nvPr>
            <p:ph type="pic" idx="6"/>
          </p:nvPr>
        </p:nvSpPr>
        <p:spPr>
          <a:xfrm>
            <a:off x="3044952" y="0"/>
            <a:ext cx="3054096"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3" name="Google Shape;73;p114"/>
          <p:cNvSpPr>
            <a:spLocks noGrp="1"/>
          </p:cNvSpPr>
          <p:nvPr>
            <p:ph type="pic" idx="7"/>
          </p:nvPr>
        </p:nvSpPr>
        <p:spPr>
          <a:xfrm>
            <a:off x="3044952" y="3203877"/>
            <a:ext cx="3054096" cy="320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4" name="Google Shape;74;p114"/>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5"/>
        <p:cNvGrpSpPr/>
        <p:nvPr/>
      </p:nvGrpSpPr>
      <p:grpSpPr>
        <a:xfrm>
          <a:off x="0" y="0"/>
          <a:ext cx="0" cy="0"/>
          <a:chOff x="0" y="0"/>
          <a:chExt cx="0" cy="0"/>
        </a:xfrm>
      </p:grpSpPr>
      <p:sp>
        <p:nvSpPr>
          <p:cNvPr id="76" name="Google Shape;76;p115"/>
          <p:cNvSpPr>
            <a:spLocks noGrp="1"/>
          </p:cNvSpPr>
          <p:nvPr>
            <p:ph type="pic" idx="2"/>
          </p:nvPr>
        </p:nvSpPr>
        <p:spPr>
          <a:xfrm>
            <a:off x="0" y="1371600"/>
            <a:ext cx="9144000" cy="475488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7" name="Google Shape;77;p115"/>
          <p:cNvSpPr txBox="1">
            <a:spLocks noGrp="1"/>
          </p:cNvSpPr>
          <p:nvPr>
            <p:ph type="ctrTitle"/>
          </p:nvPr>
        </p:nvSpPr>
        <p:spPr>
          <a:xfrm>
            <a:off x="0" y="0"/>
            <a:ext cx="9144000" cy="1371600"/>
          </a:xfrm>
          <a:prstGeom prst="rect">
            <a:avLst/>
          </a:prstGeom>
          <a:solidFill>
            <a:schemeClr val="dk1"/>
          </a:solid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8" name="Google Shape;78;p115"/>
          <p:cNvSpPr txBox="1">
            <a:spLocks noGrp="1"/>
          </p:cNvSpPr>
          <p:nvPr>
            <p:ph type="subTitle" idx="1"/>
          </p:nvPr>
        </p:nvSpPr>
        <p:spPr>
          <a:xfrm>
            <a:off x="3" y="759437"/>
            <a:ext cx="9143997" cy="38643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600"/>
              </a:spcBef>
              <a:spcAft>
                <a:spcPts val="0"/>
              </a:spcAft>
              <a:buClr>
                <a:srgbClr val="37BAAB"/>
              </a:buClr>
              <a:buSzPts val="1200"/>
              <a:buFont typeface="Arial"/>
              <a:buNone/>
              <a:defRPr sz="1200" b="1" i="0" u="none" strike="noStrike" cap="none">
                <a:solidFill>
                  <a:schemeClr val="lt1"/>
                </a:solidFill>
                <a:latin typeface="Calibri"/>
                <a:ea typeface="Calibri"/>
                <a:cs typeface="Calibri"/>
                <a:sym typeface="Calibri"/>
              </a:defRPr>
            </a:lvl1pPr>
            <a:lvl2pPr marR="0" lvl="1"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grpSp>
        <p:nvGrpSpPr>
          <p:cNvPr id="79" name="Google Shape;79;p115"/>
          <p:cNvGrpSpPr/>
          <p:nvPr/>
        </p:nvGrpSpPr>
        <p:grpSpPr>
          <a:xfrm>
            <a:off x="292099" y="6292697"/>
            <a:ext cx="2339188" cy="365760"/>
            <a:chOff x="-41275" y="2474913"/>
            <a:chExt cx="27473276" cy="4295775"/>
          </a:xfrm>
        </p:grpSpPr>
        <p:sp>
          <p:nvSpPr>
            <p:cNvPr id="80" name="Google Shape;80;p115"/>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81" name="Google Shape;81;p115"/>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Full Image">
  <p:cSld name="Title Slide Full Image">
    <p:spTree>
      <p:nvGrpSpPr>
        <p:cNvPr id="1" name="Shape 82"/>
        <p:cNvGrpSpPr/>
        <p:nvPr/>
      </p:nvGrpSpPr>
      <p:grpSpPr>
        <a:xfrm>
          <a:off x="0" y="0"/>
          <a:ext cx="0" cy="0"/>
          <a:chOff x="0" y="0"/>
          <a:chExt cx="0" cy="0"/>
        </a:xfrm>
      </p:grpSpPr>
      <p:sp>
        <p:nvSpPr>
          <p:cNvPr id="83" name="Google Shape;83;p116"/>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84" name="Google Shape;84;p116"/>
          <p:cNvSpPr txBox="1">
            <a:spLocks noGrp="1"/>
          </p:cNvSpPr>
          <p:nvPr>
            <p:ph type="ctrTitle"/>
          </p:nvPr>
        </p:nvSpPr>
        <p:spPr>
          <a:xfrm>
            <a:off x="1" y="1536700"/>
            <a:ext cx="9143999" cy="1517904"/>
          </a:xfrm>
          <a:prstGeom prst="rect">
            <a:avLst/>
          </a:prstGeom>
          <a:solidFill>
            <a:schemeClr val="dk1">
              <a:alpha val="91764"/>
            </a:schemeClr>
          </a:solid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5" name="Google Shape;85;p116"/>
          <p:cNvSpPr txBox="1">
            <a:spLocks noGrp="1"/>
          </p:cNvSpPr>
          <p:nvPr>
            <p:ph type="subTitle" idx="1"/>
          </p:nvPr>
        </p:nvSpPr>
        <p:spPr>
          <a:xfrm>
            <a:off x="3213100" y="2368389"/>
            <a:ext cx="5930900" cy="386437"/>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600"/>
              </a:spcBef>
              <a:spcAft>
                <a:spcPts val="0"/>
              </a:spcAft>
              <a:buClr>
                <a:srgbClr val="37BAAB"/>
              </a:buClr>
              <a:buSzPts val="1200"/>
              <a:buFont typeface="Arial"/>
              <a:buNone/>
              <a:defRPr sz="1200" b="1" i="0" u="none" strike="noStrike" cap="none">
                <a:solidFill>
                  <a:schemeClr val="lt1"/>
                </a:solidFill>
                <a:latin typeface="Calibri"/>
                <a:ea typeface="Calibri"/>
                <a:cs typeface="Calibri"/>
                <a:sym typeface="Calibri"/>
              </a:defRPr>
            </a:lvl1pPr>
            <a:lvl2pPr marR="0" lvl="1" algn="l">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grpSp>
        <p:nvGrpSpPr>
          <p:cNvPr id="86" name="Google Shape;86;p116"/>
          <p:cNvGrpSpPr/>
          <p:nvPr/>
        </p:nvGrpSpPr>
        <p:grpSpPr>
          <a:xfrm>
            <a:off x="292099" y="1829967"/>
            <a:ext cx="2644286" cy="816091"/>
            <a:chOff x="292099" y="5353753"/>
            <a:chExt cx="2644286" cy="816091"/>
          </a:xfrm>
        </p:grpSpPr>
        <p:grpSp>
          <p:nvGrpSpPr>
            <p:cNvPr id="87" name="Google Shape;87;p116"/>
            <p:cNvGrpSpPr/>
            <p:nvPr/>
          </p:nvGrpSpPr>
          <p:grpSpPr>
            <a:xfrm>
              <a:off x="292099" y="5553160"/>
              <a:ext cx="2339188" cy="365760"/>
              <a:chOff x="-41275" y="2474913"/>
              <a:chExt cx="27473276" cy="4295775"/>
            </a:xfrm>
          </p:grpSpPr>
          <p:sp>
            <p:nvSpPr>
              <p:cNvPr id="88" name="Google Shape;88;p116"/>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89" name="Google Shape;89;p116"/>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cxnSp>
          <p:nvCxnSpPr>
            <p:cNvPr id="90" name="Google Shape;90;p116"/>
            <p:cNvCxnSpPr/>
            <p:nvPr/>
          </p:nvCxnSpPr>
          <p:spPr>
            <a:xfrm>
              <a:off x="2936385" y="5353753"/>
              <a:ext cx="0" cy="816091"/>
            </a:xfrm>
            <a:prstGeom prst="straightConnector1">
              <a:avLst/>
            </a:prstGeom>
            <a:noFill/>
            <a:ln w="12700" cap="flat" cmpd="sng">
              <a:solidFill>
                <a:schemeClr val="lt1"/>
              </a:solidFill>
              <a:prstDash val="solid"/>
              <a:round/>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Alt">
  <p:cSld name="Section Header Alt">
    <p:bg>
      <p:bgPr>
        <a:solidFill>
          <a:schemeClr val="dk1"/>
        </a:solidFill>
        <a:effectLst/>
      </p:bgPr>
    </p:bg>
    <p:spTree>
      <p:nvGrpSpPr>
        <p:cNvPr id="1" name="Shape 91"/>
        <p:cNvGrpSpPr/>
        <p:nvPr/>
      </p:nvGrpSpPr>
      <p:grpSpPr>
        <a:xfrm>
          <a:off x="0" y="0"/>
          <a:ext cx="0" cy="0"/>
          <a:chOff x="0" y="0"/>
          <a:chExt cx="0" cy="0"/>
        </a:xfrm>
      </p:grpSpPr>
      <p:sp>
        <p:nvSpPr>
          <p:cNvPr id="92" name="Google Shape;92;p117"/>
          <p:cNvSpPr/>
          <p:nvPr/>
        </p:nvSpPr>
        <p:spPr>
          <a:xfrm>
            <a:off x="0" y="6400800"/>
            <a:ext cx="9144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FFFFFF"/>
              </a:solidFill>
              <a:latin typeface="Calibri"/>
              <a:ea typeface="Calibri"/>
              <a:cs typeface="Calibri"/>
              <a:sym typeface="Calibri"/>
            </a:endParaRPr>
          </a:p>
        </p:txBody>
      </p:sp>
      <p:sp>
        <p:nvSpPr>
          <p:cNvPr id="93" name="Google Shape;93;p117"/>
          <p:cNvSpPr>
            <a:spLocks noGrp="1"/>
          </p:cNvSpPr>
          <p:nvPr>
            <p:ph type="pic" idx="2"/>
          </p:nvPr>
        </p:nvSpPr>
        <p:spPr>
          <a:xfrm>
            <a:off x="0" y="-1"/>
            <a:ext cx="9144000" cy="640356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00"/>
              </a:spcBef>
              <a:spcAft>
                <a:spcPts val="0"/>
              </a:spcAft>
              <a:buClr>
                <a:srgbClr val="37BAAB"/>
              </a:buClr>
              <a:buSzPts val="1600"/>
              <a:buFont typeface="Arial"/>
              <a:buNone/>
              <a:defRPr sz="1600" b="1" i="0" u="none" strike="noStrike" cap="none">
                <a:solidFill>
                  <a:schemeClr val="lt1"/>
                </a:solidFill>
                <a:latin typeface="Calibri"/>
                <a:ea typeface="Calibri"/>
                <a:cs typeface="Calibri"/>
                <a:sym typeface="Calibri"/>
              </a:defRPr>
            </a:lvl1pPr>
            <a:lvl2pPr marR="0" lvl="1"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R="0" lvl="2"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R="0" lvl="3"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R="0" lvl="4"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R="0" lvl="5"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94" name="Google Shape;94;p117"/>
          <p:cNvSpPr txBox="1">
            <a:spLocks noGrp="1"/>
          </p:cNvSpPr>
          <p:nvPr>
            <p:ph type="title"/>
          </p:nvPr>
        </p:nvSpPr>
        <p:spPr>
          <a:xfrm>
            <a:off x="1" y="566479"/>
            <a:ext cx="5486400" cy="1554480"/>
          </a:xfrm>
          <a:prstGeom prst="rect">
            <a:avLst/>
          </a:prstGeom>
          <a:solidFill>
            <a:schemeClr val="dk1">
              <a:alpha val="93725"/>
            </a:schemeClr>
          </a:solid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5" name="Google Shape;95;p117"/>
          <p:cNvSpPr txBox="1">
            <a:spLocks noGrp="1"/>
          </p:cNvSpPr>
          <p:nvPr>
            <p:ph type="subTitle" idx="1"/>
          </p:nvPr>
        </p:nvSpPr>
        <p:spPr>
          <a:xfrm>
            <a:off x="0" y="1547134"/>
            <a:ext cx="5486400" cy="246888"/>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800"/>
              </a:spcBef>
              <a:spcAft>
                <a:spcPts val="0"/>
              </a:spcAft>
              <a:buClr>
                <a:srgbClr val="37BAAB"/>
              </a:buClr>
              <a:buSzPts val="1200"/>
              <a:buFont typeface="Arial"/>
              <a:buNone/>
              <a:defRPr sz="1200" b="1" i="0" u="none" strike="noStrike" cap="none">
                <a:solidFill>
                  <a:schemeClr val="lt1"/>
                </a:solidFill>
                <a:latin typeface="Calibri"/>
                <a:ea typeface="Calibri"/>
                <a:cs typeface="Calibri"/>
                <a:sym typeface="Calibri"/>
              </a:defRPr>
            </a:lvl1pPr>
            <a:lvl2pPr marR="0" lvl="1" algn="ctr">
              <a:lnSpc>
                <a:spcPct val="100000"/>
              </a:lnSpc>
              <a:spcBef>
                <a:spcPts val="600"/>
              </a:spcBef>
              <a:spcAft>
                <a:spcPts val="0"/>
              </a:spcAft>
              <a:buClr>
                <a:schemeClr val="accent3"/>
              </a:buClr>
              <a:buSzPts val="1380"/>
              <a:buFont typeface="Calibri"/>
              <a:buNone/>
              <a:defRPr sz="1200" b="0" i="0" u="none" strike="noStrike" cap="none">
                <a:solidFill>
                  <a:srgbClr val="888B97"/>
                </a:solidFill>
                <a:latin typeface="Calibri"/>
                <a:ea typeface="Calibri"/>
                <a:cs typeface="Calibri"/>
                <a:sym typeface="Calibri"/>
              </a:defRPr>
            </a:lvl2pPr>
            <a:lvl3pPr marR="0" lvl="2" algn="ctr">
              <a:lnSpc>
                <a:spcPct val="100000"/>
              </a:lnSpc>
              <a:spcBef>
                <a:spcPts val="600"/>
              </a:spcBef>
              <a:spcAft>
                <a:spcPts val="0"/>
              </a:spcAft>
              <a:buClr>
                <a:srgbClr val="888B97"/>
              </a:buClr>
              <a:buSzPts val="1200"/>
              <a:buFont typeface="Arial"/>
              <a:buNone/>
              <a:defRPr sz="1200" b="0" i="0" u="none" strike="noStrike" cap="none">
                <a:solidFill>
                  <a:srgbClr val="888B97"/>
                </a:solidFill>
                <a:latin typeface="Calibri"/>
                <a:ea typeface="Calibri"/>
                <a:cs typeface="Calibri"/>
                <a:sym typeface="Calibri"/>
              </a:defRPr>
            </a:lvl3pPr>
            <a:lvl4pPr marR="0" lvl="3" algn="ctr">
              <a:lnSpc>
                <a:spcPct val="100000"/>
              </a:lnSpc>
              <a:spcBef>
                <a:spcPts val="600"/>
              </a:spcBef>
              <a:spcAft>
                <a:spcPts val="0"/>
              </a:spcAft>
              <a:buClr>
                <a:srgbClr val="888B97"/>
              </a:buClr>
              <a:buSzPts val="1100"/>
              <a:buFont typeface="Helvetica Neue"/>
              <a:buNone/>
              <a:defRPr sz="1100" b="0" i="0" u="none" strike="noStrike" cap="none">
                <a:solidFill>
                  <a:srgbClr val="888B97"/>
                </a:solidFill>
                <a:latin typeface="Calibri"/>
                <a:ea typeface="Calibri"/>
                <a:cs typeface="Calibri"/>
                <a:sym typeface="Calibri"/>
              </a:defRPr>
            </a:lvl4pPr>
            <a:lvl5pPr marR="0" lvl="4" algn="ctr">
              <a:lnSpc>
                <a:spcPct val="100000"/>
              </a:lnSpc>
              <a:spcBef>
                <a:spcPts val="1200"/>
              </a:spcBef>
              <a:spcAft>
                <a:spcPts val="0"/>
              </a:spcAft>
              <a:buClr>
                <a:srgbClr val="888B97"/>
              </a:buClr>
              <a:buSzPts val="1100"/>
              <a:buFont typeface="Arial"/>
              <a:buNone/>
              <a:defRPr sz="1100" b="1" i="0" u="none" strike="noStrike" cap="none">
                <a:solidFill>
                  <a:srgbClr val="888B97"/>
                </a:solidFill>
                <a:latin typeface="Calibri"/>
                <a:ea typeface="Calibri"/>
                <a:cs typeface="Calibri"/>
                <a:sym typeface="Calibri"/>
              </a:defRPr>
            </a:lvl5pPr>
            <a:lvl6pPr marR="0" lvl="5"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6pPr>
            <a:lvl7pPr marR="0" lvl="6"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7pPr>
            <a:lvl8pPr marR="0" lvl="7"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8pPr>
            <a:lvl9pPr marR="0" lvl="8" algn="ctr">
              <a:lnSpc>
                <a:spcPct val="100000"/>
              </a:lnSpc>
              <a:spcBef>
                <a:spcPts val="533"/>
              </a:spcBef>
              <a:spcAft>
                <a:spcPts val="0"/>
              </a:spcAft>
              <a:buClr>
                <a:srgbClr val="888B97"/>
              </a:buClr>
              <a:buSzPts val="2667"/>
              <a:buFont typeface="Arial"/>
              <a:buNone/>
              <a:defRPr sz="2667" b="0" i="0" u="none" strike="noStrike" cap="none">
                <a:solidFill>
                  <a:srgbClr val="888B97"/>
                </a:solidFill>
                <a:latin typeface="Calibri"/>
                <a:ea typeface="Calibri"/>
                <a:cs typeface="Calibri"/>
                <a:sym typeface="Calibri"/>
              </a:defRPr>
            </a:lvl9pPr>
          </a:lstStyle>
          <a:p>
            <a:endParaRPr/>
          </a:p>
        </p:txBody>
      </p:sp>
      <p:grpSp>
        <p:nvGrpSpPr>
          <p:cNvPr id="96" name="Google Shape;96;p117"/>
          <p:cNvGrpSpPr/>
          <p:nvPr/>
        </p:nvGrpSpPr>
        <p:grpSpPr>
          <a:xfrm>
            <a:off x="457200" y="6519152"/>
            <a:ext cx="1169594" cy="182880"/>
            <a:chOff x="-41275" y="2474913"/>
            <a:chExt cx="27473276" cy="4295775"/>
          </a:xfrm>
        </p:grpSpPr>
        <p:sp>
          <p:nvSpPr>
            <p:cNvPr id="97" name="Google Shape;97;p117"/>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98" name="Google Shape;98;p117"/>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sp>
        <p:nvSpPr>
          <p:cNvPr id="99" name="Google Shape;99;p117"/>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1"/>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1pPr>
            <a:lvl2pPr marL="0" marR="0" lvl="1"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2pPr>
            <a:lvl3pPr marL="0" marR="0" lvl="2"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3pPr>
            <a:lvl4pPr marL="0" marR="0" lvl="3"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4pPr>
            <a:lvl5pPr marL="0" marR="0" lvl="4"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5pPr>
            <a:lvl6pPr marL="0" marR="0" lvl="5"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6pPr>
            <a:lvl7pPr marL="0" marR="0" lvl="6"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7pPr>
            <a:lvl8pPr marL="0" marR="0" lvl="7"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8pPr>
            <a:lvl9pPr marL="0" marR="0" lvl="8" indent="0" algn="r" rtl="0">
              <a:lnSpc>
                <a:spcPct val="100000"/>
              </a:lnSpc>
              <a:spcBef>
                <a:spcPts val="0"/>
              </a:spcBef>
              <a:spcAft>
                <a:spcPts val="0"/>
              </a:spcAft>
              <a:buClr>
                <a:srgbClr val="3D4047"/>
              </a:buClr>
              <a:buSzPts val="800"/>
              <a:buFont typeface="Calibri"/>
              <a:buNone/>
              <a:defRPr sz="800" b="0" i="0" u="none" strike="noStrike" cap="none">
                <a:solidFill>
                  <a:srgbClr val="3D404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 name="Google Shape;11;p101"/>
          <p:cNvSpPr txBox="1">
            <a:spLocks noGrp="1"/>
          </p:cNvSpPr>
          <p:nvPr>
            <p:ph type="title"/>
          </p:nvPr>
        </p:nvSpPr>
        <p:spPr>
          <a:xfrm>
            <a:off x="457199" y="410271"/>
            <a:ext cx="8229601" cy="418576"/>
          </a:xfrm>
          <a:prstGeom prst="rect">
            <a:avLst/>
          </a:prstGeom>
          <a:noFill/>
          <a:ln>
            <a:noFill/>
          </a:ln>
        </p:spPr>
        <p:txBody>
          <a:bodyPr spcFirstLastPara="1" wrap="square" lIns="91425" tIns="91425" rIns="91425" bIns="91425" anchor="t" anchorCtr="0">
            <a:noAutofit/>
          </a:bodyPr>
          <a:lstStyle>
            <a:lvl1pPr marR="0" lvl="0" algn="l" rtl="0">
              <a:lnSpc>
                <a:spcPct val="85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01"/>
          <p:cNvSpPr txBox="1">
            <a:spLocks noGrp="1"/>
          </p:cNvSpPr>
          <p:nvPr>
            <p:ph type="body" idx="1"/>
          </p:nvPr>
        </p:nvSpPr>
        <p:spPr>
          <a:xfrm>
            <a:off x="457199" y="1247423"/>
            <a:ext cx="82296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00"/>
              </a:spcBef>
              <a:spcAft>
                <a:spcPts val="0"/>
              </a:spcAft>
              <a:buClr>
                <a:srgbClr val="37BAAB"/>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600"/>
              </a:spcBef>
              <a:spcAft>
                <a:spcPts val="0"/>
              </a:spcAft>
              <a:buClr>
                <a:schemeClr val="accent3"/>
              </a:buClr>
              <a:buSzPts val="1380"/>
              <a:buFont typeface="Calibri"/>
              <a:buNone/>
              <a:defRPr sz="1200" b="0" i="0" u="none" strike="noStrike" cap="none">
                <a:solidFill>
                  <a:schemeClr val="dk2"/>
                </a:solidFill>
                <a:latin typeface="Calibri"/>
                <a:ea typeface="Calibri"/>
                <a:cs typeface="Calibri"/>
                <a:sym typeface="Calibri"/>
              </a:defRPr>
            </a:lvl2pPr>
            <a:lvl3pPr marL="1371600" marR="0" lvl="2" indent="-304800"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Calibri"/>
                <a:ea typeface="Calibri"/>
                <a:cs typeface="Calibri"/>
                <a:sym typeface="Calibri"/>
              </a:defRPr>
            </a:lvl3pPr>
            <a:lvl4pPr marL="1828800" marR="0" lvl="3" indent="-298450" algn="l" rtl="0">
              <a:lnSpc>
                <a:spcPct val="100000"/>
              </a:lnSpc>
              <a:spcBef>
                <a:spcPts val="600"/>
              </a:spcBef>
              <a:spcAft>
                <a:spcPts val="0"/>
              </a:spcAft>
              <a:buClr>
                <a:schemeClr val="dk2"/>
              </a:buClr>
              <a:buSzPts val="1100"/>
              <a:buFont typeface="Helvetica Neue"/>
              <a:buChar char="−"/>
              <a:defRPr sz="1100" b="0" i="0" u="none" strike="noStrike" cap="none">
                <a:solidFill>
                  <a:schemeClr val="dk2"/>
                </a:solidFill>
                <a:latin typeface="Calibri"/>
                <a:ea typeface="Calibri"/>
                <a:cs typeface="Calibri"/>
                <a:sym typeface="Calibri"/>
              </a:defRPr>
            </a:lvl4pPr>
            <a:lvl5pPr marL="2286000" marR="0" lvl="4" indent="-228600" algn="l" rtl="0">
              <a:lnSpc>
                <a:spcPct val="100000"/>
              </a:lnSpc>
              <a:spcBef>
                <a:spcPts val="1200"/>
              </a:spcBef>
              <a:spcAft>
                <a:spcPts val="0"/>
              </a:spcAft>
              <a:buClr>
                <a:schemeClr val="accent1"/>
              </a:buClr>
              <a:buSzPts val="1100"/>
              <a:buFont typeface="Arial"/>
              <a:buNone/>
              <a:defRPr sz="1100" b="1" i="0" u="none" strike="noStrike" cap="none">
                <a:solidFill>
                  <a:schemeClr val="accent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grpSp>
        <p:nvGrpSpPr>
          <p:cNvPr id="13" name="Google Shape;13;p101"/>
          <p:cNvGrpSpPr/>
          <p:nvPr/>
        </p:nvGrpSpPr>
        <p:grpSpPr>
          <a:xfrm>
            <a:off x="457200" y="6519152"/>
            <a:ext cx="1169594" cy="182880"/>
            <a:chOff x="-41275" y="2474913"/>
            <a:chExt cx="27473276" cy="4295775"/>
          </a:xfrm>
        </p:grpSpPr>
        <p:sp>
          <p:nvSpPr>
            <p:cNvPr id="14" name="Google Shape;14;p101"/>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sp>
          <p:nvSpPr>
            <p:cNvPr id="15" name="Google Shape;15;p101"/>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rgbClr val="152A5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2855"/>
                </a:solidFill>
                <a:latin typeface="Calibri"/>
                <a:ea typeface="Calibri"/>
                <a:cs typeface="Calibri"/>
                <a:sym typeface="Calibri"/>
              </a:endParaRPr>
            </a:p>
          </p:txBody>
        </p:sp>
      </p:grpSp>
      <p:cxnSp>
        <p:nvCxnSpPr>
          <p:cNvPr id="16" name="Google Shape;16;p101"/>
          <p:cNvCxnSpPr/>
          <p:nvPr/>
        </p:nvCxnSpPr>
        <p:spPr>
          <a:xfrm>
            <a:off x="0" y="6400800"/>
            <a:ext cx="9144000" cy="0"/>
          </a:xfrm>
          <a:prstGeom prst="straightConnector1">
            <a:avLst/>
          </a:prstGeom>
          <a:noFill/>
          <a:ln w="12700" cap="flat" cmpd="sng">
            <a:solidFill>
              <a:srgbClr val="D6D6D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8" r:id="rId5"/>
    <p:sldLayoutId id="2147483659" r:id="rId6"/>
    <p:sldLayoutId id="2147483660" r:id="rId7"/>
    <p:sldLayoutId id="2147483661" r:id="rId8"/>
    <p:sldLayoutId id="214748366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
          <p:cNvPicPr preferRelativeResize="0">
            <a:picLocks noGrp="1"/>
          </p:cNvPicPr>
          <p:nvPr>
            <p:ph type="pic" idx="2"/>
          </p:nvPr>
        </p:nvPicPr>
        <p:blipFill rotWithShape="1">
          <a:blip r:embed="rId3">
            <a:alphaModFix/>
          </a:blip>
          <a:srcRect/>
          <a:stretch/>
        </p:blipFill>
        <p:spPr>
          <a:xfrm>
            <a:off x="0" y="0"/>
            <a:ext cx="9144000" cy="6858000"/>
          </a:xfrm>
          <a:prstGeom prst="rect">
            <a:avLst/>
          </a:prstGeom>
          <a:noFill/>
          <a:ln>
            <a:noFill/>
          </a:ln>
        </p:spPr>
      </p:pic>
      <p:sp>
        <p:nvSpPr>
          <p:cNvPr id="146" name="Google Shape;146;p1"/>
          <p:cNvSpPr/>
          <p:nvPr/>
        </p:nvSpPr>
        <p:spPr>
          <a:xfrm>
            <a:off x="0" y="0"/>
            <a:ext cx="9165021" cy="6910550"/>
          </a:xfrm>
          <a:prstGeom prst="rect">
            <a:avLst/>
          </a:prstGeom>
          <a:solidFill>
            <a:srgbClr val="003A7F">
              <a:alpha val="5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rgbClr val="FFFFFF"/>
              </a:solidFill>
              <a:latin typeface="Calibri"/>
              <a:ea typeface="Calibri"/>
              <a:cs typeface="Calibri"/>
              <a:sym typeface="Calibri"/>
            </a:endParaRPr>
          </a:p>
        </p:txBody>
      </p:sp>
      <p:sp>
        <p:nvSpPr>
          <p:cNvPr id="147" name="Google Shape;147;p1"/>
          <p:cNvSpPr txBox="1">
            <a:spLocks noGrp="1"/>
          </p:cNvSpPr>
          <p:nvPr>
            <p:ph type="ctrTitle"/>
          </p:nvPr>
        </p:nvSpPr>
        <p:spPr>
          <a:xfrm>
            <a:off x="1" y="5019040"/>
            <a:ext cx="9143999" cy="1521460"/>
          </a:xfrm>
          <a:prstGeom prst="rect">
            <a:avLst/>
          </a:prstGeom>
          <a:solidFill>
            <a:schemeClr val="dk1">
              <a:alpha val="91764"/>
            </a:schemeClr>
          </a:solidFill>
          <a:ln>
            <a:noFill/>
          </a:ln>
        </p:spPr>
        <p:txBody>
          <a:bodyPr spcFirstLastPara="1" wrap="square" lIns="3200400" tIns="0" rIns="274300" bIns="640075" anchor="b" anchorCtr="0">
            <a:noAutofit/>
          </a:bodyPr>
          <a:lstStyle/>
          <a:p>
            <a:pPr>
              <a:buSzPts val="2400"/>
            </a:pPr>
            <a:br>
              <a:rPr lang="en-US" sz="2400" dirty="0"/>
            </a:br>
            <a:r>
              <a:rPr lang="en-US" sz="2400" dirty="0">
                <a:solidFill>
                  <a:schemeClr val="dk1"/>
                </a:solidFill>
                <a:latin typeface="Libre Franklin Medium"/>
                <a:ea typeface="Libre Franklin Medium"/>
                <a:cs typeface="Libre Franklin Medium"/>
                <a:sym typeface="Libre Franklin Medium"/>
              </a:rPr>
              <a:t>LAW AND BIOETHICS AND IMPLICIT BIASL</a:t>
            </a:r>
            <a:endParaRPr sz="2400" b="0" i="0" u="none" strike="noStrike" cap="none" dirty="0">
              <a:solidFill>
                <a:schemeClr val="lt1"/>
              </a:solidFill>
              <a:latin typeface="Calibri"/>
              <a:ea typeface="Calibri"/>
              <a:cs typeface="Calibri"/>
              <a:sym typeface="Calibri"/>
            </a:endParaRPr>
          </a:p>
        </p:txBody>
      </p:sp>
      <p:sp>
        <p:nvSpPr>
          <p:cNvPr id="148" name="Google Shape;148;p1"/>
          <p:cNvSpPr txBox="1">
            <a:spLocks noGrp="1"/>
          </p:cNvSpPr>
          <p:nvPr>
            <p:ph type="subTitle" idx="1"/>
          </p:nvPr>
        </p:nvSpPr>
        <p:spPr>
          <a:xfrm>
            <a:off x="3074743" y="5087870"/>
            <a:ext cx="5930900" cy="1262130"/>
          </a:xfrm>
          <a:prstGeom prst="rect">
            <a:avLst/>
          </a:prstGeom>
          <a:noFill/>
          <a:ln>
            <a:noFill/>
          </a:ln>
        </p:spPr>
        <p:txBody>
          <a:bodyPr spcFirstLastPara="1" wrap="square" lIns="0" tIns="91425" rIns="457200" bIns="0" anchor="t" anchorCtr="0">
            <a:noAutofit/>
          </a:bodyPr>
          <a:lstStyle/>
          <a:p>
            <a:pPr algn="ctr"/>
            <a:r>
              <a:rPr lang="en-US" sz="1800" b="1" dirty="0">
                <a:solidFill>
                  <a:schemeClr val="bg1"/>
                </a:solidFill>
                <a:effectLst/>
                <a:latin typeface="Times New Roman" panose="02020603050405020304" pitchFamily="18" charset="0"/>
                <a:ea typeface="Times New Roman" panose="02020603050405020304" pitchFamily="18" charset="0"/>
              </a:rPr>
              <a:t>Lost in Translation? Legal and Ethics Challenges Caring for Limited English Proficiency Patients </a:t>
            </a:r>
            <a:r>
              <a:rPr lang="en-US" sz="3200" dirty="0">
                <a:solidFill>
                  <a:schemeClr val="bg1"/>
                </a:solidFill>
                <a:effectLst/>
              </a:rPr>
              <a:t> </a:t>
            </a:r>
            <a:endParaRPr lang="en-US" sz="2000" b="0" dirty="0">
              <a:solidFill>
                <a:schemeClr val="bg1"/>
              </a:solidFill>
            </a:endParaRPr>
          </a:p>
          <a:p>
            <a:pPr algn="ctr"/>
            <a:r>
              <a:rPr lang="en-US" sz="2000" b="0" dirty="0"/>
              <a:t>November 2nd</a:t>
            </a:r>
            <a:r>
              <a:rPr lang="en-US" sz="2000" dirty="0"/>
              <a:t>, 2023 </a:t>
            </a:r>
            <a:endParaRPr sz="2000" dirty="0"/>
          </a:p>
          <a:p>
            <a:pPr marL="0" marR="0" lvl="0" indent="0" algn="l" rtl="0">
              <a:lnSpc>
                <a:spcPct val="100000"/>
              </a:lnSpc>
              <a:spcBef>
                <a:spcPts val="600"/>
              </a:spcBef>
              <a:spcAft>
                <a:spcPts val="0"/>
              </a:spcAft>
              <a:buClr>
                <a:srgbClr val="37BAAB"/>
              </a:buClr>
              <a:buSzPts val="1200"/>
              <a:buFont typeface="Arial"/>
              <a:buNone/>
            </a:pPr>
            <a:endParaRPr sz="1200" b="1" i="0" u="none" strike="noStrike" cap="none" dirty="0">
              <a:solidFill>
                <a:schemeClr val="lt1"/>
              </a:solidFill>
              <a:latin typeface="Calibri"/>
              <a:ea typeface="Calibri"/>
              <a:cs typeface="Calibri"/>
              <a:sym typeface="Calibri"/>
            </a:endParaRPr>
          </a:p>
        </p:txBody>
      </p:sp>
      <p:grpSp>
        <p:nvGrpSpPr>
          <p:cNvPr id="149" name="Google Shape;149;p1"/>
          <p:cNvGrpSpPr/>
          <p:nvPr/>
        </p:nvGrpSpPr>
        <p:grpSpPr>
          <a:xfrm>
            <a:off x="292099" y="5553160"/>
            <a:ext cx="2339188" cy="365760"/>
            <a:chOff x="-41275" y="2474913"/>
            <a:chExt cx="27473276" cy="4295775"/>
          </a:xfrm>
        </p:grpSpPr>
        <p:sp>
          <p:nvSpPr>
            <p:cNvPr id="150" name="Google Shape;150;p1"/>
            <p:cNvSpPr/>
            <p:nvPr/>
          </p:nvSpPr>
          <p:spPr>
            <a:xfrm>
              <a:off x="-41275" y="2474913"/>
              <a:ext cx="27473276" cy="2290763"/>
            </a:xfrm>
            <a:custGeom>
              <a:avLst/>
              <a:gdLst/>
              <a:ahLst/>
              <a:cxnLst/>
              <a:rect l="l" t="t" r="r" b="b"/>
              <a:pathLst>
                <a:path w="120000" h="120000" extrusionOk="0">
                  <a:moveTo>
                    <a:pt x="15811" y="108219"/>
                  </a:moveTo>
                  <a:cubicBezTo>
                    <a:pt x="14928" y="98735"/>
                    <a:pt x="14711" y="86256"/>
                    <a:pt x="14711" y="75873"/>
                  </a:cubicBezTo>
                  <a:cubicBezTo>
                    <a:pt x="14711" y="68485"/>
                    <a:pt x="14919" y="55707"/>
                    <a:pt x="15727" y="46023"/>
                  </a:cubicBezTo>
                  <a:cubicBezTo>
                    <a:pt x="16277" y="39434"/>
                    <a:pt x="17102" y="34342"/>
                    <a:pt x="18510" y="34342"/>
                  </a:cubicBezTo>
                  <a:cubicBezTo>
                    <a:pt x="18876" y="34342"/>
                    <a:pt x="19384" y="34642"/>
                    <a:pt x="19834" y="35640"/>
                  </a:cubicBezTo>
                  <a:cubicBezTo>
                    <a:pt x="20176" y="36439"/>
                    <a:pt x="20476" y="37038"/>
                    <a:pt x="20767" y="37237"/>
                  </a:cubicBezTo>
                  <a:cubicBezTo>
                    <a:pt x="20867" y="37337"/>
                    <a:pt x="20884" y="37836"/>
                    <a:pt x="20884" y="38435"/>
                  </a:cubicBezTo>
                  <a:cubicBezTo>
                    <a:pt x="20884" y="39334"/>
                    <a:pt x="20851" y="40632"/>
                    <a:pt x="20834" y="44625"/>
                  </a:cubicBezTo>
                  <a:cubicBezTo>
                    <a:pt x="20817" y="48219"/>
                    <a:pt x="20817" y="54209"/>
                    <a:pt x="20809" y="55906"/>
                  </a:cubicBezTo>
                  <a:cubicBezTo>
                    <a:pt x="20801" y="57504"/>
                    <a:pt x="20784" y="58103"/>
                    <a:pt x="20726" y="58103"/>
                  </a:cubicBezTo>
                  <a:cubicBezTo>
                    <a:pt x="20659" y="58103"/>
                    <a:pt x="20651" y="57404"/>
                    <a:pt x="20651" y="55906"/>
                  </a:cubicBezTo>
                  <a:cubicBezTo>
                    <a:pt x="20651" y="51613"/>
                    <a:pt x="20509" y="47121"/>
                    <a:pt x="20267" y="44725"/>
                  </a:cubicBezTo>
                  <a:cubicBezTo>
                    <a:pt x="19951" y="41430"/>
                    <a:pt x="19251" y="38435"/>
                    <a:pt x="18443" y="38435"/>
                  </a:cubicBezTo>
                  <a:cubicBezTo>
                    <a:pt x="17235" y="38435"/>
                    <a:pt x="16669" y="42728"/>
                    <a:pt x="16352" y="46422"/>
                  </a:cubicBezTo>
                  <a:cubicBezTo>
                    <a:pt x="15686" y="54109"/>
                    <a:pt x="15527" y="63793"/>
                    <a:pt x="15527" y="74975"/>
                  </a:cubicBezTo>
                  <a:cubicBezTo>
                    <a:pt x="15527" y="95840"/>
                    <a:pt x="16869" y="115008"/>
                    <a:pt x="18818" y="115008"/>
                  </a:cubicBezTo>
                  <a:cubicBezTo>
                    <a:pt x="19501" y="115008"/>
                    <a:pt x="20043" y="114009"/>
                    <a:pt x="20409" y="109517"/>
                  </a:cubicBezTo>
                  <a:cubicBezTo>
                    <a:pt x="20601" y="107121"/>
                    <a:pt x="20717" y="102329"/>
                    <a:pt x="20742" y="100332"/>
                  </a:cubicBezTo>
                  <a:cubicBezTo>
                    <a:pt x="20767" y="99134"/>
                    <a:pt x="20784" y="98735"/>
                    <a:pt x="20834" y="98735"/>
                  </a:cubicBezTo>
                  <a:cubicBezTo>
                    <a:pt x="20884" y="98735"/>
                    <a:pt x="20901" y="99434"/>
                    <a:pt x="20901" y="100332"/>
                  </a:cubicBezTo>
                  <a:cubicBezTo>
                    <a:pt x="20901" y="101131"/>
                    <a:pt x="20792" y="110615"/>
                    <a:pt x="20701" y="114309"/>
                  </a:cubicBezTo>
                  <a:cubicBezTo>
                    <a:pt x="20642" y="116405"/>
                    <a:pt x="20626" y="116605"/>
                    <a:pt x="20459" y="117504"/>
                  </a:cubicBezTo>
                  <a:cubicBezTo>
                    <a:pt x="20101" y="119301"/>
                    <a:pt x="19401" y="120000"/>
                    <a:pt x="18818" y="120000"/>
                  </a:cubicBezTo>
                  <a:cubicBezTo>
                    <a:pt x="17452" y="120000"/>
                    <a:pt x="16527" y="116006"/>
                    <a:pt x="15811" y="108219"/>
                  </a:cubicBezTo>
                  <a:close/>
                  <a:moveTo>
                    <a:pt x="25049" y="46921"/>
                  </a:moveTo>
                  <a:cubicBezTo>
                    <a:pt x="26857" y="46921"/>
                    <a:pt x="28223" y="60099"/>
                    <a:pt x="28223" y="81763"/>
                  </a:cubicBezTo>
                  <a:cubicBezTo>
                    <a:pt x="28223" y="102529"/>
                    <a:pt x="26940" y="119700"/>
                    <a:pt x="25007" y="119700"/>
                  </a:cubicBezTo>
                  <a:cubicBezTo>
                    <a:pt x="22808" y="119700"/>
                    <a:pt x="21867" y="99933"/>
                    <a:pt x="21867" y="83161"/>
                  </a:cubicBezTo>
                  <a:cubicBezTo>
                    <a:pt x="21867" y="68186"/>
                    <a:pt x="22833" y="46921"/>
                    <a:pt x="25049" y="46921"/>
                  </a:cubicBezTo>
                  <a:close/>
                  <a:moveTo>
                    <a:pt x="25232" y="115906"/>
                  </a:moveTo>
                  <a:cubicBezTo>
                    <a:pt x="25957" y="115906"/>
                    <a:pt x="27407" y="111214"/>
                    <a:pt x="27407" y="84359"/>
                  </a:cubicBezTo>
                  <a:cubicBezTo>
                    <a:pt x="27407" y="62096"/>
                    <a:pt x="26274" y="50415"/>
                    <a:pt x="25007" y="50415"/>
                  </a:cubicBezTo>
                  <a:cubicBezTo>
                    <a:pt x="23666" y="50415"/>
                    <a:pt x="22700" y="60399"/>
                    <a:pt x="22700" y="80665"/>
                  </a:cubicBezTo>
                  <a:cubicBezTo>
                    <a:pt x="22700" y="102329"/>
                    <a:pt x="23783" y="115906"/>
                    <a:pt x="25232" y="115906"/>
                  </a:cubicBezTo>
                  <a:close/>
                  <a:moveTo>
                    <a:pt x="30631" y="91747"/>
                  </a:moveTo>
                  <a:cubicBezTo>
                    <a:pt x="30631" y="105324"/>
                    <a:pt x="30647" y="110915"/>
                    <a:pt x="30797" y="112612"/>
                  </a:cubicBezTo>
                  <a:cubicBezTo>
                    <a:pt x="30922" y="114109"/>
                    <a:pt x="31230" y="114808"/>
                    <a:pt x="31863" y="114808"/>
                  </a:cubicBezTo>
                  <a:cubicBezTo>
                    <a:pt x="32280" y="114808"/>
                    <a:pt x="32638" y="114608"/>
                    <a:pt x="32830" y="111913"/>
                  </a:cubicBezTo>
                  <a:cubicBezTo>
                    <a:pt x="32930" y="110515"/>
                    <a:pt x="32996" y="108519"/>
                    <a:pt x="33021" y="106722"/>
                  </a:cubicBezTo>
                  <a:cubicBezTo>
                    <a:pt x="33030" y="106023"/>
                    <a:pt x="33055" y="105424"/>
                    <a:pt x="33105" y="105424"/>
                  </a:cubicBezTo>
                  <a:cubicBezTo>
                    <a:pt x="33138" y="105424"/>
                    <a:pt x="33155" y="105923"/>
                    <a:pt x="33155" y="106921"/>
                  </a:cubicBezTo>
                  <a:cubicBezTo>
                    <a:pt x="33155" y="107920"/>
                    <a:pt x="33105" y="113510"/>
                    <a:pt x="33038" y="116206"/>
                  </a:cubicBezTo>
                  <a:cubicBezTo>
                    <a:pt x="32988" y="118402"/>
                    <a:pt x="32955" y="118702"/>
                    <a:pt x="32530" y="118702"/>
                  </a:cubicBezTo>
                  <a:cubicBezTo>
                    <a:pt x="31955" y="118702"/>
                    <a:pt x="31505" y="118602"/>
                    <a:pt x="31130" y="118402"/>
                  </a:cubicBezTo>
                  <a:cubicBezTo>
                    <a:pt x="30772" y="118302"/>
                    <a:pt x="30497" y="118202"/>
                    <a:pt x="30256" y="118202"/>
                  </a:cubicBezTo>
                  <a:cubicBezTo>
                    <a:pt x="30222" y="118202"/>
                    <a:pt x="30089" y="118202"/>
                    <a:pt x="29931" y="118302"/>
                  </a:cubicBezTo>
                  <a:cubicBezTo>
                    <a:pt x="29764" y="118402"/>
                    <a:pt x="29589" y="118502"/>
                    <a:pt x="29464" y="118502"/>
                  </a:cubicBezTo>
                  <a:cubicBezTo>
                    <a:pt x="29381" y="118502"/>
                    <a:pt x="29339" y="118302"/>
                    <a:pt x="29339" y="117703"/>
                  </a:cubicBezTo>
                  <a:cubicBezTo>
                    <a:pt x="29339" y="117404"/>
                    <a:pt x="29356" y="116905"/>
                    <a:pt x="29398" y="116905"/>
                  </a:cubicBezTo>
                  <a:cubicBezTo>
                    <a:pt x="29473" y="116905"/>
                    <a:pt x="29573" y="116705"/>
                    <a:pt x="29648" y="116505"/>
                  </a:cubicBezTo>
                  <a:cubicBezTo>
                    <a:pt x="29806" y="116106"/>
                    <a:pt x="29822" y="114309"/>
                    <a:pt x="29856" y="111613"/>
                  </a:cubicBezTo>
                  <a:cubicBezTo>
                    <a:pt x="29906" y="107720"/>
                    <a:pt x="29906" y="100432"/>
                    <a:pt x="29906" y="91447"/>
                  </a:cubicBezTo>
                  <a:cubicBezTo>
                    <a:pt x="29906" y="75074"/>
                    <a:pt x="29906" y="75074"/>
                    <a:pt x="29906" y="75074"/>
                  </a:cubicBezTo>
                  <a:cubicBezTo>
                    <a:pt x="29906" y="60698"/>
                    <a:pt x="29906" y="58003"/>
                    <a:pt x="29881" y="55108"/>
                  </a:cubicBezTo>
                  <a:cubicBezTo>
                    <a:pt x="29864" y="51913"/>
                    <a:pt x="29822" y="50415"/>
                    <a:pt x="29556" y="49916"/>
                  </a:cubicBezTo>
                  <a:cubicBezTo>
                    <a:pt x="29489" y="49816"/>
                    <a:pt x="29356" y="49717"/>
                    <a:pt x="29281" y="49717"/>
                  </a:cubicBezTo>
                  <a:cubicBezTo>
                    <a:pt x="29256" y="49717"/>
                    <a:pt x="29223" y="49317"/>
                    <a:pt x="29223" y="48918"/>
                  </a:cubicBezTo>
                  <a:cubicBezTo>
                    <a:pt x="29223" y="48419"/>
                    <a:pt x="29256" y="48219"/>
                    <a:pt x="29348" y="48219"/>
                  </a:cubicBezTo>
                  <a:cubicBezTo>
                    <a:pt x="29714" y="48219"/>
                    <a:pt x="30214" y="48419"/>
                    <a:pt x="30256" y="48419"/>
                  </a:cubicBezTo>
                  <a:cubicBezTo>
                    <a:pt x="30297" y="48419"/>
                    <a:pt x="30897" y="48219"/>
                    <a:pt x="31147" y="48219"/>
                  </a:cubicBezTo>
                  <a:cubicBezTo>
                    <a:pt x="31222" y="48219"/>
                    <a:pt x="31272" y="48419"/>
                    <a:pt x="31272" y="48918"/>
                  </a:cubicBezTo>
                  <a:cubicBezTo>
                    <a:pt x="31272" y="49317"/>
                    <a:pt x="31230" y="49617"/>
                    <a:pt x="31205" y="49617"/>
                  </a:cubicBezTo>
                  <a:cubicBezTo>
                    <a:pt x="31155" y="49617"/>
                    <a:pt x="31030" y="49717"/>
                    <a:pt x="30939" y="49816"/>
                  </a:cubicBezTo>
                  <a:cubicBezTo>
                    <a:pt x="30706" y="50415"/>
                    <a:pt x="30656" y="51813"/>
                    <a:pt x="30639" y="55108"/>
                  </a:cubicBezTo>
                  <a:cubicBezTo>
                    <a:pt x="30631" y="58003"/>
                    <a:pt x="30631" y="60698"/>
                    <a:pt x="30631" y="75074"/>
                  </a:cubicBezTo>
                  <a:lnTo>
                    <a:pt x="30631" y="91747"/>
                  </a:lnTo>
                  <a:close/>
                  <a:moveTo>
                    <a:pt x="34329" y="75074"/>
                  </a:moveTo>
                  <a:cubicBezTo>
                    <a:pt x="34329" y="60698"/>
                    <a:pt x="34329" y="58003"/>
                    <a:pt x="34304" y="55108"/>
                  </a:cubicBezTo>
                  <a:cubicBezTo>
                    <a:pt x="34288" y="52113"/>
                    <a:pt x="34246" y="50415"/>
                    <a:pt x="33979" y="49916"/>
                  </a:cubicBezTo>
                  <a:cubicBezTo>
                    <a:pt x="33913" y="49816"/>
                    <a:pt x="33779" y="49717"/>
                    <a:pt x="33704" y="49717"/>
                  </a:cubicBezTo>
                  <a:cubicBezTo>
                    <a:pt x="33679" y="49717"/>
                    <a:pt x="33638" y="49317"/>
                    <a:pt x="33638" y="48918"/>
                  </a:cubicBezTo>
                  <a:cubicBezTo>
                    <a:pt x="33638" y="48419"/>
                    <a:pt x="33679" y="48219"/>
                    <a:pt x="33771" y="48219"/>
                  </a:cubicBezTo>
                  <a:cubicBezTo>
                    <a:pt x="34138" y="48219"/>
                    <a:pt x="34621" y="48419"/>
                    <a:pt x="34687" y="48419"/>
                  </a:cubicBezTo>
                  <a:cubicBezTo>
                    <a:pt x="34762" y="48419"/>
                    <a:pt x="35262" y="48219"/>
                    <a:pt x="35504" y="48219"/>
                  </a:cubicBezTo>
                  <a:cubicBezTo>
                    <a:pt x="35595" y="48219"/>
                    <a:pt x="35637" y="48419"/>
                    <a:pt x="35637" y="48918"/>
                  </a:cubicBezTo>
                  <a:cubicBezTo>
                    <a:pt x="35637" y="49317"/>
                    <a:pt x="35604" y="49717"/>
                    <a:pt x="35570" y="49717"/>
                  </a:cubicBezTo>
                  <a:cubicBezTo>
                    <a:pt x="35512" y="49717"/>
                    <a:pt x="35462" y="49717"/>
                    <a:pt x="35362" y="49916"/>
                  </a:cubicBezTo>
                  <a:cubicBezTo>
                    <a:pt x="35154" y="50415"/>
                    <a:pt x="35112" y="52013"/>
                    <a:pt x="35096" y="55108"/>
                  </a:cubicBezTo>
                  <a:cubicBezTo>
                    <a:pt x="35071" y="58003"/>
                    <a:pt x="35071" y="60698"/>
                    <a:pt x="35071" y="75074"/>
                  </a:cubicBezTo>
                  <a:cubicBezTo>
                    <a:pt x="35071" y="88053"/>
                    <a:pt x="35071" y="88053"/>
                    <a:pt x="35071" y="88053"/>
                  </a:cubicBezTo>
                  <a:cubicBezTo>
                    <a:pt x="35071" y="101530"/>
                    <a:pt x="35321" y="107121"/>
                    <a:pt x="35670" y="110815"/>
                  </a:cubicBezTo>
                  <a:cubicBezTo>
                    <a:pt x="36062" y="115108"/>
                    <a:pt x="36404" y="115906"/>
                    <a:pt x="36862" y="115906"/>
                  </a:cubicBezTo>
                  <a:cubicBezTo>
                    <a:pt x="37353" y="115906"/>
                    <a:pt x="37828" y="113211"/>
                    <a:pt x="38103" y="109317"/>
                  </a:cubicBezTo>
                  <a:cubicBezTo>
                    <a:pt x="38478" y="103926"/>
                    <a:pt x="38561" y="96239"/>
                    <a:pt x="38561" y="86755"/>
                  </a:cubicBezTo>
                  <a:cubicBezTo>
                    <a:pt x="38561" y="75074"/>
                    <a:pt x="38561" y="75074"/>
                    <a:pt x="38561" y="75074"/>
                  </a:cubicBezTo>
                  <a:cubicBezTo>
                    <a:pt x="38561" y="60698"/>
                    <a:pt x="38553" y="58003"/>
                    <a:pt x="38536" y="55108"/>
                  </a:cubicBezTo>
                  <a:cubicBezTo>
                    <a:pt x="38528" y="52113"/>
                    <a:pt x="38486" y="50415"/>
                    <a:pt x="38220" y="49916"/>
                  </a:cubicBezTo>
                  <a:cubicBezTo>
                    <a:pt x="38153" y="49816"/>
                    <a:pt x="38020" y="49717"/>
                    <a:pt x="37945" y="49717"/>
                  </a:cubicBezTo>
                  <a:cubicBezTo>
                    <a:pt x="37911" y="49717"/>
                    <a:pt x="37886" y="49317"/>
                    <a:pt x="37886" y="48918"/>
                  </a:cubicBezTo>
                  <a:cubicBezTo>
                    <a:pt x="37886" y="48419"/>
                    <a:pt x="37920" y="48219"/>
                    <a:pt x="38011" y="48219"/>
                  </a:cubicBezTo>
                  <a:cubicBezTo>
                    <a:pt x="38370" y="48219"/>
                    <a:pt x="38828" y="48419"/>
                    <a:pt x="38878" y="48419"/>
                  </a:cubicBezTo>
                  <a:cubicBezTo>
                    <a:pt x="38928" y="48419"/>
                    <a:pt x="39311" y="48219"/>
                    <a:pt x="39552" y="48219"/>
                  </a:cubicBezTo>
                  <a:cubicBezTo>
                    <a:pt x="39644" y="48219"/>
                    <a:pt x="39677" y="48419"/>
                    <a:pt x="39677" y="48918"/>
                  </a:cubicBezTo>
                  <a:cubicBezTo>
                    <a:pt x="39677" y="49317"/>
                    <a:pt x="39652" y="49717"/>
                    <a:pt x="39619" y="49717"/>
                  </a:cubicBezTo>
                  <a:cubicBezTo>
                    <a:pt x="39561" y="49717"/>
                    <a:pt x="39519" y="49717"/>
                    <a:pt x="39419" y="49916"/>
                  </a:cubicBezTo>
                  <a:cubicBezTo>
                    <a:pt x="39194" y="50515"/>
                    <a:pt x="39153" y="52013"/>
                    <a:pt x="39136" y="55108"/>
                  </a:cubicBezTo>
                  <a:cubicBezTo>
                    <a:pt x="39111" y="58003"/>
                    <a:pt x="39128" y="60698"/>
                    <a:pt x="39128" y="75074"/>
                  </a:cubicBezTo>
                  <a:cubicBezTo>
                    <a:pt x="39128" y="85058"/>
                    <a:pt x="39128" y="85058"/>
                    <a:pt x="39128" y="85058"/>
                  </a:cubicBezTo>
                  <a:cubicBezTo>
                    <a:pt x="39128" y="95141"/>
                    <a:pt x="39011" y="106322"/>
                    <a:pt x="38378" y="112911"/>
                  </a:cubicBezTo>
                  <a:cubicBezTo>
                    <a:pt x="37795" y="118901"/>
                    <a:pt x="37170" y="119700"/>
                    <a:pt x="36695" y="119700"/>
                  </a:cubicBezTo>
                  <a:cubicBezTo>
                    <a:pt x="36437" y="119700"/>
                    <a:pt x="35595" y="119500"/>
                    <a:pt x="35029" y="113111"/>
                  </a:cubicBezTo>
                  <a:cubicBezTo>
                    <a:pt x="34637" y="108718"/>
                    <a:pt x="34329" y="102329"/>
                    <a:pt x="34329" y="88752"/>
                  </a:cubicBezTo>
                  <a:lnTo>
                    <a:pt x="34329" y="75074"/>
                  </a:lnTo>
                  <a:close/>
                  <a:moveTo>
                    <a:pt x="47283" y="106422"/>
                  </a:moveTo>
                  <a:cubicBezTo>
                    <a:pt x="47316" y="109717"/>
                    <a:pt x="47366" y="114808"/>
                    <a:pt x="47700" y="116106"/>
                  </a:cubicBezTo>
                  <a:cubicBezTo>
                    <a:pt x="47925" y="116905"/>
                    <a:pt x="48133" y="116905"/>
                    <a:pt x="48216" y="116905"/>
                  </a:cubicBezTo>
                  <a:cubicBezTo>
                    <a:pt x="48249" y="116905"/>
                    <a:pt x="48283" y="117204"/>
                    <a:pt x="48283" y="117603"/>
                  </a:cubicBezTo>
                  <a:cubicBezTo>
                    <a:pt x="48283" y="118202"/>
                    <a:pt x="48208" y="118502"/>
                    <a:pt x="48116" y="118502"/>
                  </a:cubicBezTo>
                  <a:cubicBezTo>
                    <a:pt x="47933" y="118502"/>
                    <a:pt x="47041" y="118302"/>
                    <a:pt x="46750" y="117903"/>
                  </a:cubicBezTo>
                  <a:cubicBezTo>
                    <a:pt x="46558" y="117703"/>
                    <a:pt x="46517" y="117404"/>
                    <a:pt x="46517" y="116905"/>
                  </a:cubicBezTo>
                  <a:cubicBezTo>
                    <a:pt x="46517" y="116605"/>
                    <a:pt x="46542" y="116306"/>
                    <a:pt x="46575" y="116206"/>
                  </a:cubicBezTo>
                  <a:cubicBezTo>
                    <a:pt x="46625" y="116106"/>
                    <a:pt x="46633" y="114608"/>
                    <a:pt x="46608" y="112911"/>
                  </a:cubicBezTo>
                  <a:cubicBezTo>
                    <a:pt x="46225" y="65890"/>
                    <a:pt x="46225" y="65890"/>
                    <a:pt x="46225" y="65890"/>
                  </a:cubicBezTo>
                  <a:cubicBezTo>
                    <a:pt x="46208" y="65890"/>
                    <a:pt x="46208" y="65890"/>
                    <a:pt x="46208" y="65890"/>
                  </a:cubicBezTo>
                  <a:cubicBezTo>
                    <a:pt x="44276" y="113311"/>
                    <a:pt x="44276" y="113311"/>
                    <a:pt x="44276" y="113311"/>
                  </a:cubicBezTo>
                  <a:cubicBezTo>
                    <a:pt x="44109" y="117404"/>
                    <a:pt x="44068" y="118302"/>
                    <a:pt x="43993" y="118302"/>
                  </a:cubicBezTo>
                  <a:cubicBezTo>
                    <a:pt x="43918" y="118302"/>
                    <a:pt x="43876" y="117404"/>
                    <a:pt x="43718" y="114009"/>
                  </a:cubicBezTo>
                  <a:cubicBezTo>
                    <a:pt x="43509" y="109417"/>
                    <a:pt x="42985" y="97537"/>
                    <a:pt x="42785" y="92445"/>
                  </a:cubicBezTo>
                  <a:cubicBezTo>
                    <a:pt x="42543" y="86555"/>
                    <a:pt x="41893" y="70981"/>
                    <a:pt x="41760" y="67088"/>
                  </a:cubicBezTo>
                  <a:cubicBezTo>
                    <a:pt x="41718" y="67088"/>
                    <a:pt x="41718" y="67088"/>
                    <a:pt x="41718" y="67088"/>
                  </a:cubicBezTo>
                  <a:cubicBezTo>
                    <a:pt x="41410" y="109118"/>
                    <a:pt x="41410" y="109118"/>
                    <a:pt x="41410" y="109118"/>
                  </a:cubicBezTo>
                  <a:cubicBezTo>
                    <a:pt x="41402" y="110515"/>
                    <a:pt x="41402" y="112212"/>
                    <a:pt x="41402" y="113810"/>
                  </a:cubicBezTo>
                  <a:cubicBezTo>
                    <a:pt x="41402" y="115207"/>
                    <a:pt x="41477" y="116106"/>
                    <a:pt x="41593" y="116405"/>
                  </a:cubicBezTo>
                  <a:cubicBezTo>
                    <a:pt x="41735" y="116805"/>
                    <a:pt x="41852" y="116905"/>
                    <a:pt x="41902" y="116905"/>
                  </a:cubicBezTo>
                  <a:cubicBezTo>
                    <a:pt x="41935" y="116905"/>
                    <a:pt x="41968" y="117304"/>
                    <a:pt x="41968" y="117603"/>
                  </a:cubicBezTo>
                  <a:cubicBezTo>
                    <a:pt x="41968" y="118302"/>
                    <a:pt x="41918" y="118502"/>
                    <a:pt x="41827" y="118502"/>
                  </a:cubicBezTo>
                  <a:cubicBezTo>
                    <a:pt x="41518" y="118502"/>
                    <a:pt x="41135" y="118202"/>
                    <a:pt x="41077" y="118202"/>
                  </a:cubicBezTo>
                  <a:cubicBezTo>
                    <a:pt x="41002" y="118202"/>
                    <a:pt x="40619" y="118502"/>
                    <a:pt x="40402" y="118502"/>
                  </a:cubicBezTo>
                  <a:cubicBezTo>
                    <a:pt x="40319" y="118502"/>
                    <a:pt x="40261" y="118302"/>
                    <a:pt x="40261" y="117603"/>
                  </a:cubicBezTo>
                  <a:cubicBezTo>
                    <a:pt x="40261" y="117304"/>
                    <a:pt x="40302" y="116905"/>
                    <a:pt x="40344" y="116905"/>
                  </a:cubicBezTo>
                  <a:cubicBezTo>
                    <a:pt x="40410" y="116905"/>
                    <a:pt x="40460" y="116805"/>
                    <a:pt x="40585" y="116605"/>
                  </a:cubicBezTo>
                  <a:cubicBezTo>
                    <a:pt x="40844" y="116106"/>
                    <a:pt x="40860" y="112712"/>
                    <a:pt x="40894" y="109217"/>
                  </a:cubicBezTo>
                  <a:cubicBezTo>
                    <a:pt x="41477" y="48519"/>
                    <a:pt x="41477" y="48519"/>
                    <a:pt x="41477" y="48519"/>
                  </a:cubicBezTo>
                  <a:cubicBezTo>
                    <a:pt x="41485" y="47520"/>
                    <a:pt x="41518" y="46921"/>
                    <a:pt x="41568" y="46921"/>
                  </a:cubicBezTo>
                  <a:cubicBezTo>
                    <a:pt x="41627" y="46921"/>
                    <a:pt x="41685" y="47221"/>
                    <a:pt x="41735" y="48319"/>
                  </a:cubicBezTo>
                  <a:cubicBezTo>
                    <a:pt x="44159" y="106023"/>
                    <a:pt x="44159" y="106023"/>
                    <a:pt x="44159" y="106023"/>
                  </a:cubicBezTo>
                  <a:cubicBezTo>
                    <a:pt x="46492" y="48419"/>
                    <a:pt x="46492" y="48419"/>
                    <a:pt x="46492" y="48419"/>
                  </a:cubicBezTo>
                  <a:cubicBezTo>
                    <a:pt x="46525" y="47520"/>
                    <a:pt x="46567" y="46921"/>
                    <a:pt x="46625" y="46921"/>
                  </a:cubicBezTo>
                  <a:cubicBezTo>
                    <a:pt x="46675" y="46921"/>
                    <a:pt x="46717" y="47620"/>
                    <a:pt x="46742" y="49417"/>
                  </a:cubicBezTo>
                  <a:lnTo>
                    <a:pt x="47283" y="106422"/>
                  </a:lnTo>
                  <a:close/>
                  <a:moveTo>
                    <a:pt x="49707" y="75074"/>
                  </a:moveTo>
                  <a:cubicBezTo>
                    <a:pt x="49707" y="60698"/>
                    <a:pt x="49707" y="58003"/>
                    <a:pt x="49682" y="55108"/>
                  </a:cubicBezTo>
                  <a:cubicBezTo>
                    <a:pt x="49666" y="51913"/>
                    <a:pt x="49624" y="50216"/>
                    <a:pt x="49357" y="49717"/>
                  </a:cubicBezTo>
                  <a:cubicBezTo>
                    <a:pt x="49291" y="49617"/>
                    <a:pt x="49157" y="49517"/>
                    <a:pt x="49082" y="49517"/>
                  </a:cubicBezTo>
                  <a:cubicBezTo>
                    <a:pt x="49057" y="49517"/>
                    <a:pt x="49016" y="49317"/>
                    <a:pt x="49016" y="48918"/>
                  </a:cubicBezTo>
                  <a:cubicBezTo>
                    <a:pt x="49016" y="48419"/>
                    <a:pt x="49057" y="48219"/>
                    <a:pt x="49149" y="48219"/>
                  </a:cubicBezTo>
                  <a:cubicBezTo>
                    <a:pt x="49516" y="48219"/>
                    <a:pt x="50032" y="48419"/>
                    <a:pt x="50074" y="48419"/>
                  </a:cubicBezTo>
                  <a:cubicBezTo>
                    <a:pt x="50265" y="48419"/>
                    <a:pt x="50640" y="48219"/>
                    <a:pt x="51015" y="48219"/>
                  </a:cubicBezTo>
                  <a:cubicBezTo>
                    <a:pt x="52356" y="48219"/>
                    <a:pt x="52706" y="57504"/>
                    <a:pt x="52706" y="62396"/>
                  </a:cubicBezTo>
                  <a:cubicBezTo>
                    <a:pt x="52706" y="69683"/>
                    <a:pt x="52306" y="74376"/>
                    <a:pt x="51890" y="78668"/>
                  </a:cubicBezTo>
                  <a:cubicBezTo>
                    <a:pt x="52506" y="80865"/>
                    <a:pt x="53306" y="87554"/>
                    <a:pt x="53306" y="98036"/>
                  </a:cubicBezTo>
                  <a:cubicBezTo>
                    <a:pt x="53306" y="108419"/>
                    <a:pt x="52656" y="118702"/>
                    <a:pt x="51290" y="118702"/>
                  </a:cubicBezTo>
                  <a:cubicBezTo>
                    <a:pt x="51148" y="118702"/>
                    <a:pt x="50857" y="118602"/>
                    <a:pt x="50599" y="118402"/>
                  </a:cubicBezTo>
                  <a:cubicBezTo>
                    <a:pt x="50340" y="118302"/>
                    <a:pt x="50115" y="118202"/>
                    <a:pt x="50074" y="118202"/>
                  </a:cubicBezTo>
                  <a:cubicBezTo>
                    <a:pt x="50057" y="118202"/>
                    <a:pt x="49916" y="118302"/>
                    <a:pt x="49749" y="118302"/>
                  </a:cubicBezTo>
                  <a:cubicBezTo>
                    <a:pt x="49582" y="118402"/>
                    <a:pt x="49391" y="118502"/>
                    <a:pt x="49266" y="118502"/>
                  </a:cubicBezTo>
                  <a:cubicBezTo>
                    <a:pt x="49182" y="118502"/>
                    <a:pt x="49141" y="118302"/>
                    <a:pt x="49141" y="117703"/>
                  </a:cubicBezTo>
                  <a:cubicBezTo>
                    <a:pt x="49141" y="117404"/>
                    <a:pt x="49157" y="117204"/>
                    <a:pt x="49199" y="117204"/>
                  </a:cubicBezTo>
                  <a:cubicBezTo>
                    <a:pt x="49274" y="117204"/>
                    <a:pt x="49374" y="116805"/>
                    <a:pt x="49449" y="116705"/>
                  </a:cubicBezTo>
                  <a:cubicBezTo>
                    <a:pt x="49607" y="116405"/>
                    <a:pt x="49624" y="114309"/>
                    <a:pt x="49657" y="111613"/>
                  </a:cubicBezTo>
                  <a:cubicBezTo>
                    <a:pt x="49707" y="107720"/>
                    <a:pt x="49707" y="100432"/>
                    <a:pt x="49707" y="91447"/>
                  </a:cubicBezTo>
                  <a:lnTo>
                    <a:pt x="49707" y="75074"/>
                  </a:lnTo>
                  <a:close/>
                  <a:moveTo>
                    <a:pt x="50399" y="77071"/>
                  </a:moveTo>
                  <a:cubicBezTo>
                    <a:pt x="50399" y="77670"/>
                    <a:pt x="50415" y="77970"/>
                    <a:pt x="50449" y="78069"/>
                  </a:cubicBezTo>
                  <a:cubicBezTo>
                    <a:pt x="50499" y="78169"/>
                    <a:pt x="50640" y="78469"/>
                    <a:pt x="50940" y="78469"/>
                  </a:cubicBezTo>
                  <a:cubicBezTo>
                    <a:pt x="51390" y="78469"/>
                    <a:pt x="51565" y="78269"/>
                    <a:pt x="51732" y="76073"/>
                  </a:cubicBezTo>
                  <a:cubicBezTo>
                    <a:pt x="51898" y="73777"/>
                    <a:pt x="52040" y="70582"/>
                    <a:pt x="52040" y="66089"/>
                  </a:cubicBezTo>
                  <a:cubicBezTo>
                    <a:pt x="52040" y="59001"/>
                    <a:pt x="51707" y="51114"/>
                    <a:pt x="50907" y="51114"/>
                  </a:cubicBezTo>
                  <a:cubicBezTo>
                    <a:pt x="50815" y="51114"/>
                    <a:pt x="50624" y="51214"/>
                    <a:pt x="50499" y="51613"/>
                  </a:cubicBezTo>
                  <a:cubicBezTo>
                    <a:pt x="50424" y="51813"/>
                    <a:pt x="50399" y="52013"/>
                    <a:pt x="50399" y="52612"/>
                  </a:cubicBezTo>
                  <a:lnTo>
                    <a:pt x="50399" y="77071"/>
                  </a:lnTo>
                  <a:close/>
                  <a:moveTo>
                    <a:pt x="50399" y="87354"/>
                  </a:moveTo>
                  <a:cubicBezTo>
                    <a:pt x="50399" y="94542"/>
                    <a:pt x="50399" y="105723"/>
                    <a:pt x="50407" y="107121"/>
                  </a:cubicBezTo>
                  <a:cubicBezTo>
                    <a:pt x="50432" y="111613"/>
                    <a:pt x="50432" y="112712"/>
                    <a:pt x="50682" y="114109"/>
                  </a:cubicBezTo>
                  <a:cubicBezTo>
                    <a:pt x="50898" y="115307"/>
                    <a:pt x="51232" y="115407"/>
                    <a:pt x="51382" y="115407"/>
                  </a:cubicBezTo>
                  <a:cubicBezTo>
                    <a:pt x="51915" y="115407"/>
                    <a:pt x="52556" y="113011"/>
                    <a:pt x="52556" y="101131"/>
                  </a:cubicBezTo>
                  <a:cubicBezTo>
                    <a:pt x="52556" y="96938"/>
                    <a:pt x="52423" y="88951"/>
                    <a:pt x="51790" y="84159"/>
                  </a:cubicBezTo>
                  <a:cubicBezTo>
                    <a:pt x="51515" y="82063"/>
                    <a:pt x="51265" y="82163"/>
                    <a:pt x="51073" y="81763"/>
                  </a:cubicBezTo>
                  <a:cubicBezTo>
                    <a:pt x="50973" y="81564"/>
                    <a:pt x="50574" y="81564"/>
                    <a:pt x="50440" y="81564"/>
                  </a:cubicBezTo>
                  <a:cubicBezTo>
                    <a:pt x="50415" y="81564"/>
                    <a:pt x="50399" y="81763"/>
                    <a:pt x="50399" y="82163"/>
                  </a:cubicBezTo>
                  <a:lnTo>
                    <a:pt x="50399" y="87354"/>
                  </a:lnTo>
                  <a:close/>
                  <a:moveTo>
                    <a:pt x="55763" y="91447"/>
                  </a:moveTo>
                  <a:cubicBezTo>
                    <a:pt x="55763" y="100432"/>
                    <a:pt x="55763" y="107720"/>
                    <a:pt x="55797" y="111613"/>
                  </a:cubicBezTo>
                  <a:cubicBezTo>
                    <a:pt x="55822" y="114309"/>
                    <a:pt x="55855" y="116106"/>
                    <a:pt x="56088" y="116505"/>
                  </a:cubicBezTo>
                  <a:cubicBezTo>
                    <a:pt x="56205" y="116705"/>
                    <a:pt x="56380" y="116905"/>
                    <a:pt x="56455" y="116905"/>
                  </a:cubicBezTo>
                  <a:cubicBezTo>
                    <a:pt x="56497" y="116905"/>
                    <a:pt x="56513" y="117404"/>
                    <a:pt x="56513" y="117703"/>
                  </a:cubicBezTo>
                  <a:cubicBezTo>
                    <a:pt x="56513" y="118202"/>
                    <a:pt x="56480" y="118502"/>
                    <a:pt x="56388" y="118502"/>
                  </a:cubicBezTo>
                  <a:cubicBezTo>
                    <a:pt x="55938" y="118502"/>
                    <a:pt x="55422" y="118202"/>
                    <a:pt x="55389" y="118202"/>
                  </a:cubicBezTo>
                  <a:cubicBezTo>
                    <a:pt x="55339" y="118202"/>
                    <a:pt x="54839" y="118502"/>
                    <a:pt x="54589" y="118502"/>
                  </a:cubicBezTo>
                  <a:cubicBezTo>
                    <a:pt x="54514" y="118502"/>
                    <a:pt x="54464" y="118302"/>
                    <a:pt x="54464" y="117703"/>
                  </a:cubicBezTo>
                  <a:cubicBezTo>
                    <a:pt x="54464" y="117404"/>
                    <a:pt x="54481" y="116905"/>
                    <a:pt x="54531" y="116905"/>
                  </a:cubicBezTo>
                  <a:cubicBezTo>
                    <a:pt x="54606" y="116905"/>
                    <a:pt x="54706" y="116705"/>
                    <a:pt x="54772" y="116505"/>
                  </a:cubicBezTo>
                  <a:cubicBezTo>
                    <a:pt x="54930" y="116106"/>
                    <a:pt x="54955" y="114309"/>
                    <a:pt x="54980" y="111613"/>
                  </a:cubicBezTo>
                  <a:cubicBezTo>
                    <a:pt x="55022" y="107720"/>
                    <a:pt x="55030" y="100432"/>
                    <a:pt x="55030" y="91447"/>
                  </a:cubicBezTo>
                  <a:cubicBezTo>
                    <a:pt x="55030" y="75074"/>
                    <a:pt x="55030" y="75074"/>
                    <a:pt x="55030" y="75074"/>
                  </a:cubicBezTo>
                  <a:cubicBezTo>
                    <a:pt x="55030" y="60698"/>
                    <a:pt x="55030" y="58003"/>
                    <a:pt x="55014" y="55108"/>
                  </a:cubicBezTo>
                  <a:cubicBezTo>
                    <a:pt x="54997" y="51913"/>
                    <a:pt x="54930" y="50515"/>
                    <a:pt x="54755" y="50016"/>
                  </a:cubicBezTo>
                  <a:cubicBezTo>
                    <a:pt x="54664" y="49816"/>
                    <a:pt x="54564" y="49717"/>
                    <a:pt x="54514" y="49717"/>
                  </a:cubicBezTo>
                  <a:cubicBezTo>
                    <a:pt x="54472" y="49717"/>
                    <a:pt x="54447" y="49317"/>
                    <a:pt x="54447" y="48918"/>
                  </a:cubicBezTo>
                  <a:cubicBezTo>
                    <a:pt x="54447" y="48419"/>
                    <a:pt x="54481" y="48219"/>
                    <a:pt x="54572" y="48219"/>
                  </a:cubicBezTo>
                  <a:cubicBezTo>
                    <a:pt x="54839" y="48219"/>
                    <a:pt x="55339" y="48419"/>
                    <a:pt x="55389" y="48419"/>
                  </a:cubicBezTo>
                  <a:cubicBezTo>
                    <a:pt x="55422" y="48419"/>
                    <a:pt x="55938" y="48219"/>
                    <a:pt x="56188" y="48219"/>
                  </a:cubicBezTo>
                  <a:cubicBezTo>
                    <a:pt x="56280" y="48219"/>
                    <a:pt x="56313" y="48419"/>
                    <a:pt x="56313" y="48918"/>
                  </a:cubicBezTo>
                  <a:cubicBezTo>
                    <a:pt x="56313" y="49317"/>
                    <a:pt x="56280" y="49717"/>
                    <a:pt x="56255" y="49717"/>
                  </a:cubicBezTo>
                  <a:cubicBezTo>
                    <a:pt x="56197" y="49717"/>
                    <a:pt x="56138" y="49717"/>
                    <a:pt x="56055" y="49916"/>
                  </a:cubicBezTo>
                  <a:cubicBezTo>
                    <a:pt x="55830" y="50515"/>
                    <a:pt x="55788" y="51813"/>
                    <a:pt x="55772" y="55108"/>
                  </a:cubicBezTo>
                  <a:cubicBezTo>
                    <a:pt x="55763" y="58003"/>
                    <a:pt x="55763" y="60698"/>
                    <a:pt x="55763" y="75074"/>
                  </a:cubicBezTo>
                  <a:lnTo>
                    <a:pt x="55763" y="91447"/>
                  </a:lnTo>
                  <a:close/>
                  <a:moveTo>
                    <a:pt x="59804" y="50016"/>
                  </a:moveTo>
                  <a:cubicBezTo>
                    <a:pt x="59904" y="47021"/>
                    <a:pt x="59937" y="46422"/>
                    <a:pt x="59995" y="46422"/>
                  </a:cubicBezTo>
                  <a:cubicBezTo>
                    <a:pt x="60070" y="46422"/>
                    <a:pt x="60104" y="47720"/>
                    <a:pt x="60187" y="49816"/>
                  </a:cubicBezTo>
                  <a:cubicBezTo>
                    <a:pt x="60329" y="53810"/>
                    <a:pt x="61611" y="92146"/>
                    <a:pt x="62111" y="106222"/>
                  </a:cubicBezTo>
                  <a:cubicBezTo>
                    <a:pt x="62403" y="114509"/>
                    <a:pt x="62619" y="115707"/>
                    <a:pt x="62794" y="116405"/>
                  </a:cubicBezTo>
                  <a:cubicBezTo>
                    <a:pt x="62911" y="116805"/>
                    <a:pt x="63028" y="116905"/>
                    <a:pt x="63111" y="116905"/>
                  </a:cubicBezTo>
                  <a:cubicBezTo>
                    <a:pt x="63153" y="116905"/>
                    <a:pt x="63211" y="117204"/>
                    <a:pt x="63211" y="117703"/>
                  </a:cubicBezTo>
                  <a:cubicBezTo>
                    <a:pt x="63211" y="118302"/>
                    <a:pt x="63119" y="118502"/>
                    <a:pt x="63028" y="118502"/>
                  </a:cubicBezTo>
                  <a:cubicBezTo>
                    <a:pt x="62911" y="118502"/>
                    <a:pt x="62320" y="118502"/>
                    <a:pt x="61761" y="118302"/>
                  </a:cubicBezTo>
                  <a:cubicBezTo>
                    <a:pt x="61603" y="118202"/>
                    <a:pt x="61478" y="118202"/>
                    <a:pt x="61478" y="117603"/>
                  </a:cubicBezTo>
                  <a:cubicBezTo>
                    <a:pt x="61478" y="117204"/>
                    <a:pt x="61495" y="117204"/>
                    <a:pt x="61536" y="116905"/>
                  </a:cubicBezTo>
                  <a:cubicBezTo>
                    <a:pt x="61578" y="116705"/>
                    <a:pt x="61661" y="116006"/>
                    <a:pt x="61603" y="114409"/>
                  </a:cubicBezTo>
                  <a:cubicBezTo>
                    <a:pt x="60887" y="93144"/>
                    <a:pt x="60887" y="93144"/>
                    <a:pt x="60887" y="93144"/>
                  </a:cubicBezTo>
                  <a:cubicBezTo>
                    <a:pt x="60870" y="92645"/>
                    <a:pt x="60862" y="92545"/>
                    <a:pt x="60812" y="92545"/>
                  </a:cubicBezTo>
                  <a:cubicBezTo>
                    <a:pt x="58962" y="92545"/>
                    <a:pt x="58962" y="92545"/>
                    <a:pt x="58962" y="92545"/>
                  </a:cubicBezTo>
                  <a:cubicBezTo>
                    <a:pt x="58921" y="92545"/>
                    <a:pt x="58896" y="92745"/>
                    <a:pt x="58879" y="93344"/>
                  </a:cubicBezTo>
                  <a:cubicBezTo>
                    <a:pt x="58421" y="108219"/>
                    <a:pt x="58421" y="108219"/>
                    <a:pt x="58421" y="108219"/>
                  </a:cubicBezTo>
                  <a:cubicBezTo>
                    <a:pt x="58354" y="110515"/>
                    <a:pt x="58304" y="112811"/>
                    <a:pt x="58304" y="114409"/>
                  </a:cubicBezTo>
                  <a:cubicBezTo>
                    <a:pt x="58304" y="116306"/>
                    <a:pt x="58438" y="116905"/>
                    <a:pt x="58579" y="116905"/>
                  </a:cubicBezTo>
                  <a:cubicBezTo>
                    <a:pt x="58654" y="116905"/>
                    <a:pt x="58654" y="116905"/>
                    <a:pt x="58654" y="116905"/>
                  </a:cubicBezTo>
                  <a:cubicBezTo>
                    <a:pt x="58712" y="116905"/>
                    <a:pt x="58729" y="117304"/>
                    <a:pt x="58729" y="117703"/>
                  </a:cubicBezTo>
                  <a:cubicBezTo>
                    <a:pt x="58729" y="118302"/>
                    <a:pt x="58687" y="118502"/>
                    <a:pt x="58612" y="118502"/>
                  </a:cubicBezTo>
                  <a:cubicBezTo>
                    <a:pt x="58421" y="118502"/>
                    <a:pt x="57988" y="118202"/>
                    <a:pt x="57896" y="118202"/>
                  </a:cubicBezTo>
                  <a:cubicBezTo>
                    <a:pt x="57813" y="118202"/>
                    <a:pt x="57413" y="118502"/>
                    <a:pt x="57080" y="118502"/>
                  </a:cubicBezTo>
                  <a:cubicBezTo>
                    <a:pt x="56980" y="118502"/>
                    <a:pt x="56930" y="118302"/>
                    <a:pt x="56930" y="117703"/>
                  </a:cubicBezTo>
                  <a:cubicBezTo>
                    <a:pt x="56930" y="117304"/>
                    <a:pt x="56963" y="116905"/>
                    <a:pt x="56996" y="116905"/>
                  </a:cubicBezTo>
                  <a:cubicBezTo>
                    <a:pt x="57055" y="116905"/>
                    <a:pt x="57171" y="116805"/>
                    <a:pt x="57238" y="116705"/>
                  </a:cubicBezTo>
                  <a:cubicBezTo>
                    <a:pt x="57604" y="116206"/>
                    <a:pt x="57754" y="112911"/>
                    <a:pt x="57913" y="108219"/>
                  </a:cubicBezTo>
                  <a:lnTo>
                    <a:pt x="59804" y="50016"/>
                  </a:lnTo>
                  <a:close/>
                  <a:moveTo>
                    <a:pt x="60695" y="88752"/>
                  </a:moveTo>
                  <a:cubicBezTo>
                    <a:pt x="60728" y="88752"/>
                    <a:pt x="60728" y="88552"/>
                    <a:pt x="60720" y="88053"/>
                  </a:cubicBezTo>
                  <a:cubicBezTo>
                    <a:pt x="59929" y="62595"/>
                    <a:pt x="59929" y="62595"/>
                    <a:pt x="59929" y="62595"/>
                  </a:cubicBezTo>
                  <a:cubicBezTo>
                    <a:pt x="59879" y="61198"/>
                    <a:pt x="59837" y="61198"/>
                    <a:pt x="59787" y="62595"/>
                  </a:cubicBezTo>
                  <a:cubicBezTo>
                    <a:pt x="59046" y="88053"/>
                    <a:pt x="59046" y="88053"/>
                    <a:pt x="59046" y="88053"/>
                  </a:cubicBezTo>
                  <a:cubicBezTo>
                    <a:pt x="59037" y="88552"/>
                    <a:pt x="59046" y="88752"/>
                    <a:pt x="59071" y="88752"/>
                  </a:cubicBezTo>
                  <a:lnTo>
                    <a:pt x="60695" y="88752"/>
                  </a:lnTo>
                  <a:close/>
                  <a:moveTo>
                    <a:pt x="66318" y="67587"/>
                  </a:moveTo>
                  <a:cubicBezTo>
                    <a:pt x="66318" y="50515"/>
                    <a:pt x="66318" y="47420"/>
                    <a:pt x="66301" y="43926"/>
                  </a:cubicBezTo>
                  <a:cubicBezTo>
                    <a:pt x="66285" y="40232"/>
                    <a:pt x="66210" y="38435"/>
                    <a:pt x="65910" y="37737"/>
                  </a:cubicBezTo>
                  <a:cubicBezTo>
                    <a:pt x="65835" y="37537"/>
                    <a:pt x="65685" y="37337"/>
                    <a:pt x="65602" y="37337"/>
                  </a:cubicBezTo>
                  <a:cubicBezTo>
                    <a:pt x="65560" y="37337"/>
                    <a:pt x="65527" y="37138"/>
                    <a:pt x="65527" y="36738"/>
                  </a:cubicBezTo>
                  <a:cubicBezTo>
                    <a:pt x="65527" y="36039"/>
                    <a:pt x="65577" y="35840"/>
                    <a:pt x="65677" y="35840"/>
                  </a:cubicBezTo>
                  <a:cubicBezTo>
                    <a:pt x="66085" y="35840"/>
                    <a:pt x="66643" y="36139"/>
                    <a:pt x="66726" y="36139"/>
                  </a:cubicBezTo>
                  <a:cubicBezTo>
                    <a:pt x="66801" y="36139"/>
                    <a:pt x="67351" y="35840"/>
                    <a:pt x="67626" y="35840"/>
                  </a:cubicBezTo>
                  <a:cubicBezTo>
                    <a:pt x="67726" y="35840"/>
                    <a:pt x="67768" y="36039"/>
                    <a:pt x="67768" y="36738"/>
                  </a:cubicBezTo>
                  <a:cubicBezTo>
                    <a:pt x="67768" y="37138"/>
                    <a:pt x="67734" y="37337"/>
                    <a:pt x="67701" y="37337"/>
                  </a:cubicBezTo>
                  <a:cubicBezTo>
                    <a:pt x="67634" y="37337"/>
                    <a:pt x="67584" y="37537"/>
                    <a:pt x="67468" y="37737"/>
                  </a:cubicBezTo>
                  <a:cubicBezTo>
                    <a:pt x="67226" y="38136"/>
                    <a:pt x="67151" y="40133"/>
                    <a:pt x="67135" y="43926"/>
                  </a:cubicBezTo>
                  <a:cubicBezTo>
                    <a:pt x="67118" y="47420"/>
                    <a:pt x="67118" y="50515"/>
                    <a:pt x="67118" y="67587"/>
                  </a:cubicBezTo>
                  <a:cubicBezTo>
                    <a:pt x="67118" y="82861"/>
                    <a:pt x="67118" y="82861"/>
                    <a:pt x="67118" y="82861"/>
                  </a:cubicBezTo>
                  <a:cubicBezTo>
                    <a:pt x="67118" y="98535"/>
                    <a:pt x="67409" y="105324"/>
                    <a:pt x="67801" y="109816"/>
                  </a:cubicBezTo>
                  <a:cubicBezTo>
                    <a:pt x="68242" y="114908"/>
                    <a:pt x="68659" y="115906"/>
                    <a:pt x="69175" y="115906"/>
                  </a:cubicBezTo>
                  <a:cubicBezTo>
                    <a:pt x="69734" y="115906"/>
                    <a:pt x="70275" y="112712"/>
                    <a:pt x="70608" y="108019"/>
                  </a:cubicBezTo>
                  <a:cubicBezTo>
                    <a:pt x="71025" y="101730"/>
                    <a:pt x="71133" y="92445"/>
                    <a:pt x="71133" y="81164"/>
                  </a:cubicBezTo>
                  <a:cubicBezTo>
                    <a:pt x="71133" y="67587"/>
                    <a:pt x="71133" y="67587"/>
                    <a:pt x="71133" y="67587"/>
                  </a:cubicBezTo>
                  <a:cubicBezTo>
                    <a:pt x="71133" y="50515"/>
                    <a:pt x="71133" y="47420"/>
                    <a:pt x="71116" y="43926"/>
                  </a:cubicBezTo>
                  <a:cubicBezTo>
                    <a:pt x="71100" y="40232"/>
                    <a:pt x="71025" y="38435"/>
                    <a:pt x="70725" y="37737"/>
                  </a:cubicBezTo>
                  <a:cubicBezTo>
                    <a:pt x="70650" y="37537"/>
                    <a:pt x="70500" y="37337"/>
                    <a:pt x="70417" y="37337"/>
                  </a:cubicBezTo>
                  <a:cubicBezTo>
                    <a:pt x="70383" y="37337"/>
                    <a:pt x="70342" y="37138"/>
                    <a:pt x="70342" y="36738"/>
                  </a:cubicBezTo>
                  <a:cubicBezTo>
                    <a:pt x="70342" y="36039"/>
                    <a:pt x="70392" y="35840"/>
                    <a:pt x="70492" y="35840"/>
                  </a:cubicBezTo>
                  <a:cubicBezTo>
                    <a:pt x="70900" y="35840"/>
                    <a:pt x="71400" y="36139"/>
                    <a:pt x="71458" y="36139"/>
                  </a:cubicBezTo>
                  <a:cubicBezTo>
                    <a:pt x="71516" y="36139"/>
                    <a:pt x="71950" y="35840"/>
                    <a:pt x="72224" y="35840"/>
                  </a:cubicBezTo>
                  <a:cubicBezTo>
                    <a:pt x="72324" y="35840"/>
                    <a:pt x="72366" y="36039"/>
                    <a:pt x="72366" y="36738"/>
                  </a:cubicBezTo>
                  <a:cubicBezTo>
                    <a:pt x="72366" y="37138"/>
                    <a:pt x="72333" y="37337"/>
                    <a:pt x="72291" y="37337"/>
                  </a:cubicBezTo>
                  <a:cubicBezTo>
                    <a:pt x="72233" y="37337"/>
                    <a:pt x="72174" y="37537"/>
                    <a:pt x="72066" y="37737"/>
                  </a:cubicBezTo>
                  <a:cubicBezTo>
                    <a:pt x="71825" y="38336"/>
                    <a:pt x="71750" y="40133"/>
                    <a:pt x="71733" y="43926"/>
                  </a:cubicBezTo>
                  <a:cubicBezTo>
                    <a:pt x="71708" y="47420"/>
                    <a:pt x="71708" y="50515"/>
                    <a:pt x="71708" y="67587"/>
                  </a:cubicBezTo>
                  <a:cubicBezTo>
                    <a:pt x="71708" y="79267"/>
                    <a:pt x="71708" y="79267"/>
                    <a:pt x="71708" y="79267"/>
                  </a:cubicBezTo>
                  <a:cubicBezTo>
                    <a:pt x="71708" y="91048"/>
                    <a:pt x="71600" y="104126"/>
                    <a:pt x="70875" y="111913"/>
                  </a:cubicBezTo>
                  <a:cubicBezTo>
                    <a:pt x="70217" y="118901"/>
                    <a:pt x="69534" y="120000"/>
                    <a:pt x="68992" y="120000"/>
                  </a:cubicBezTo>
                  <a:cubicBezTo>
                    <a:pt x="68684" y="120000"/>
                    <a:pt x="67759" y="119600"/>
                    <a:pt x="67118" y="112212"/>
                  </a:cubicBezTo>
                  <a:cubicBezTo>
                    <a:pt x="66668" y="107121"/>
                    <a:pt x="66318" y="99434"/>
                    <a:pt x="66318" y="83560"/>
                  </a:cubicBezTo>
                  <a:lnTo>
                    <a:pt x="66318" y="67587"/>
                  </a:lnTo>
                  <a:close/>
                  <a:moveTo>
                    <a:pt x="74274" y="105823"/>
                  </a:moveTo>
                  <a:cubicBezTo>
                    <a:pt x="74290" y="113510"/>
                    <a:pt x="74365" y="115707"/>
                    <a:pt x="74582" y="116405"/>
                  </a:cubicBezTo>
                  <a:cubicBezTo>
                    <a:pt x="74732" y="116805"/>
                    <a:pt x="74915" y="116905"/>
                    <a:pt x="74990" y="116905"/>
                  </a:cubicBezTo>
                  <a:cubicBezTo>
                    <a:pt x="75023" y="116905"/>
                    <a:pt x="75048" y="117304"/>
                    <a:pt x="75048" y="117703"/>
                  </a:cubicBezTo>
                  <a:cubicBezTo>
                    <a:pt x="75048" y="118302"/>
                    <a:pt x="74990" y="118502"/>
                    <a:pt x="74907" y="118502"/>
                  </a:cubicBezTo>
                  <a:cubicBezTo>
                    <a:pt x="74449" y="118502"/>
                    <a:pt x="74132" y="118202"/>
                    <a:pt x="74057" y="118202"/>
                  </a:cubicBezTo>
                  <a:cubicBezTo>
                    <a:pt x="73982" y="118202"/>
                    <a:pt x="73649" y="118502"/>
                    <a:pt x="73282" y="118502"/>
                  </a:cubicBezTo>
                  <a:cubicBezTo>
                    <a:pt x="73199" y="118502"/>
                    <a:pt x="73149" y="118402"/>
                    <a:pt x="73149" y="117703"/>
                  </a:cubicBezTo>
                  <a:cubicBezTo>
                    <a:pt x="73149" y="117304"/>
                    <a:pt x="73182" y="116905"/>
                    <a:pt x="73216" y="116905"/>
                  </a:cubicBezTo>
                  <a:cubicBezTo>
                    <a:pt x="73282" y="116905"/>
                    <a:pt x="73424" y="116805"/>
                    <a:pt x="73549" y="116405"/>
                  </a:cubicBezTo>
                  <a:cubicBezTo>
                    <a:pt x="73741" y="115707"/>
                    <a:pt x="73774" y="113211"/>
                    <a:pt x="73774" y="104825"/>
                  </a:cubicBezTo>
                  <a:cubicBezTo>
                    <a:pt x="73774" y="51613"/>
                    <a:pt x="73774" y="51613"/>
                    <a:pt x="73774" y="51613"/>
                  </a:cubicBezTo>
                  <a:cubicBezTo>
                    <a:pt x="73774" y="47820"/>
                    <a:pt x="73816" y="46921"/>
                    <a:pt x="73882" y="46921"/>
                  </a:cubicBezTo>
                  <a:cubicBezTo>
                    <a:pt x="73974" y="46921"/>
                    <a:pt x="74107" y="48718"/>
                    <a:pt x="74190" y="49717"/>
                  </a:cubicBezTo>
                  <a:cubicBezTo>
                    <a:pt x="74324" y="51214"/>
                    <a:pt x="75490" y="66089"/>
                    <a:pt x="76731" y="81464"/>
                  </a:cubicBezTo>
                  <a:cubicBezTo>
                    <a:pt x="77523" y="91247"/>
                    <a:pt x="78381" y="102329"/>
                    <a:pt x="78622" y="105324"/>
                  </a:cubicBezTo>
                  <a:cubicBezTo>
                    <a:pt x="78539" y="58801"/>
                    <a:pt x="78539" y="58801"/>
                    <a:pt x="78539" y="58801"/>
                  </a:cubicBezTo>
                  <a:cubicBezTo>
                    <a:pt x="78531" y="52811"/>
                    <a:pt x="78489" y="50715"/>
                    <a:pt x="78239" y="50216"/>
                  </a:cubicBezTo>
                  <a:cubicBezTo>
                    <a:pt x="78097" y="49816"/>
                    <a:pt x="77914" y="49717"/>
                    <a:pt x="77847" y="49717"/>
                  </a:cubicBezTo>
                  <a:cubicBezTo>
                    <a:pt x="77797" y="49717"/>
                    <a:pt x="77789" y="49217"/>
                    <a:pt x="77789" y="48818"/>
                  </a:cubicBezTo>
                  <a:cubicBezTo>
                    <a:pt x="77789" y="48319"/>
                    <a:pt x="77847" y="48219"/>
                    <a:pt x="77939" y="48219"/>
                  </a:cubicBezTo>
                  <a:cubicBezTo>
                    <a:pt x="78306" y="48219"/>
                    <a:pt x="78689" y="48419"/>
                    <a:pt x="78780" y="48419"/>
                  </a:cubicBezTo>
                  <a:cubicBezTo>
                    <a:pt x="78872" y="48419"/>
                    <a:pt x="79139" y="48219"/>
                    <a:pt x="79464" y="48219"/>
                  </a:cubicBezTo>
                  <a:cubicBezTo>
                    <a:pt x="79547" y="48219"/>
                    <a:pt x="79614" y="48319"/>
                    <a:pt x="79614" y="48818"/>
                  </a:cubicBezTo>
                  <a:cubicBezTo>
                    <a:pt x="79614" y="49217"/>
                    <a:pt x="79572" y="49717"/>
                    <a:pt x="79522" y="49717"/>
                  </a:cubicBezTo>
                  <a:cubicBezTo>
                    <a:pt x="79480" y="49717"/>
                    <a:pt x="79422" y="49717"/>
                    <a:pt x="79330" y="49916"/>
                  </a:cubicBezTo>
                  <a:cubicBezTo>
                    <a:pt x="79064" y="50615"/>
                    <a:pt x="79047" y="52512"/>
                    <a:pt x="79047" y="58003"/>
                  </a:cubicBezTo>
                  <a:cubicBezTo>
                    <a:pt x="79022" y="112512"/>
                    <a:pt x="79022" y="112512"/>
                    <a:pt x="79022" y="112512"/>
                  </a:cubicBezTo>
                  <a:cubicBezTo>
                    <a:pt x="79022" y="118602"/>
                    <a:pt x="79014" y="119101"/>
                    <a:pt x="78964" y="119101"/>
                  </a:cubicBezTo>
                  <a:cubicBezTo>
                    <a:pt x="78880" y="119101"/>
                    <a:pt x="78797" y="118402"/>
                    <a:pt x="78347" y="113510"/>
                  </a:cubicBezTo>
                  <a:cubicBezTo>
                    <a:pt x="78272" y="112612"/>
                    <a:pt x="77114" y="98935"/>
                    <a:pt x="76265" y="88352"/>
                  </a:cubicBezTo>
                  <a:cubicBezTo>
                    <a:pt x="75332" y="76572"/>
                    <a:pt x="74432" y="65291"/>
                    <a:pt x="74182" y="61996"/>
                  </a:cubicBezTo>
                  <a:lnTo>
                    <a:pt x="74274" y="105823"/>
                  </a:lnTo>
                  <a:close/>
                  <a:moveTo>
                    <a:pt x="82079" y="91447"/>
                  </a:moveTo>
                  <a:cubicBezTo>
                    <a:pt x="82079" y="100432"/>
                    <a:pt x="82079" y="107720"/>
                    <a:pt x="82121" y="111613"/>
                  </a:cubicBezTo>
                  <a:cubicBezTo>
                    <a:pt x="82146" y="114309"/>
                    <a:pt x="82171" y="116106"/>
                    <a:pt x="82413" y="116505"/>
                  </a:cubicBezTo>
                  <a:cubicBezTo>
                    <a:pt x="82529" y="116705"/>
                    <a:pt x="82704" y="116905"/>
                    <a:pt x="82771" y="116905"/>
                  </a:cubicBezTo>
                  <a:cubicBezTo>
                    <a:pt x="82821" y="116905"/>
                    <a:pt x="82837" y="117404"/>
                    <a:pt x="82837" y="117703"/>
                  </a:cubicBezTo>
                  <a:cubicBezTo>
                    <a:pt x="82837" y="118202"/>
                    <a:pt x="82804" y="118502"/>
                    <a:pt x="82712" y="118502"/>
                  </a:cubicBezTo>
                  <a:cubicBezTo>
                    <a:pt x="82263" y="118502"/>
                    <a:pt x="81746" y="118202"/>
                    <a:pt x="81713" y="118202"/>
                  </a:cubicBezTo>
                  <a:cubicBezTo>
                    <a:pt x="81663" y="118202"/>
                    <a:pt x="81163" y="118502"/>
                    <a:pt x="80913" y="118502"/>
                  </a:cubicBezTo>
                  <a:cubicBezTo>
                    <a:pt x="80830" y="118502"/>
                    <a:pt x="80788" y="118302"/>
                    <a:pt x="80788" y="117703"/>
                  </a:cubicBezTo>
                  <a:cubicBezTo>
                    <a:pt x="80788" y="117404"/>
                    <a:pt x="80805" y="116905"/>
                    <a:pt x="80855" y="116905"/>
                  </a:cubicBezTo>
                  <a:cubicBezTo>
                    <a:pt x="80921" y="116905"/>
                    <a:pt x="81021" y="116705"/>
                    <a:pt x="81096" y="116505"/>
                  </a:cubicBezTo>
                  <a:cubicBezTo>
                    <a:pt x="81255" y="116106"/>
                    <a:pt x="81280" y="114309"/>
                    <a:pt x="81305" y="111613"/>
                  </a:cubicBezTo>
                  <a:cubicBezTo>
                    <a:pt x="81346" y="107720"/>
                    <a:pt x="81355" y="100432"/>
                    <a:pt x="81355" y="91447"/>
                  </a:cubicBezTo>
                  <a:cubicBezTo>
                    <a:pt x="81355" y="75074"/>
                    <a:pt x="81355" y="75074"/>
                    <a:pt x="81355" y="75074"/>
                  </a:cubicBezTo>
                  <a:cubicBezTo>
                    <a:pt x="81355" y="60698"/>
                    <a:pt x="81355" y="58003"/>
                    <a:pt x="81338" y="55108"/>
                  </a:cubicBezTo>
                  <a:cubicBezTo>
                    <a:pt x="81313" y="51913"/>
                    <a:pt x="81255" y="50515"/>
                    <a:pt x="81080" y="50016"/>
                  </a:cubicBezTo>
                  <a:cubicBezTo>
                    <a:pt x="80988" y="49816"/>
                    <a:pt x="80888" y="49717"/>
                    <a:pt x="80830" y="49717"/>
                  </a:cubicBezTo>
                  <a:cubicBezTo>
                    <a:pt x="80796" y="49717"/>
                    <a:pt x="80771" y="49317"/>
                    <a:pt x="80771" y="48918"/>
                  </a:cubicBezTo>
                  <a:cubicBezTo>
                    <a:pt x="80771" y="48419"/>
                    <a:pt x="80805" y="48219"/>
                    <a:pt x="80896" y="48219"/>
                  </a:cubicBezTo>
                  <a:cubicBezTo>
                    <a:pt x="81163" y="48219"/>
                    <a:pt x="81663" y="48419"/>
                    <a:pt x="81713" y="48419"/>
                  </a:cubicBezTo>
                  <a:cubicBezTo>
                    <a:pt x="81746" y="48419"/>
                    <a:pt x="82263" y="48219"/>
                    <a:pt x="82513" y="48219"/>
                  </a:cubicBezTo>
                  <a:cubicBezTo>
                    <a:pt x="82604" y="48219"/>
                    <a:pt x="82637" y="48419"/>
                    <a:pt x="82637" y="48918"/>
                  </a:cubicBezTo>
                  <a:cubicBezTo>
                    <a:pt x="82637" y="49317"/>
                    <a:pt x="82604" y="49717"/>
                    <a:pt x="82571" y="49717"/>
                  </a:cubicBezTo>
                  <a:cubicBezTo>
                    <a:pt x="82521" y="49717"/>
                    <a:pt x="82463" y="49717"/>
                    <a:pt x="82371" y="49916"/>
                  </a:cubicBezTo>
                  <a:cubicBezTo>
                    <a:pt x="82154" y="50515"/>
                    <a:pt x="82113" y="51813"/>
                    <a:pt x="82088" y="55108"/>
                  </a:cubicBezTo>
                  <a:cubicBezTo>
                    <a:pt x="82079" y="58003"/>
                    <a:pt x="82079" y="60698"/>
                    <a:pt x="82079" y="75074"/>
                  </a:cubicBezTo>
                  <a:lnTo>
                    <a:pt x="82079" y="91447"/>
                  </a:lnTo>
                  <a:close/>
                  <a:moveTo>
                    <a:pt x="86661" y="106322"/>
                  </a:moveTo>
                  <a:cubicBezTo>
                    <a:pt x="87128" y="93843"/>
                    <a:pt x="88177" y="62196"/>
                    <a:pt x="88344" y="55507"/>
                  </a:cubicBezTo>
                  <a:cubicBezTo>
                    <a:pt x="88385" y="54109"/>
                    <a:pt x="88419" y="52811"/>
                    <a:pt x="88419" y="52013"/>
                  </a:cubicBezTo>
                  <a:cubicBezTo>
                    <a:pt x="88419" y="51214"/>
                    <a:pt x="88394" y="50415"/>
                    <a:pt x="88311" y="50016"/>
                  </a:cubicBezTo>
                  <a:cubicBezTo>
                    <a:pt x="88219" y="49717"/>
                    <a:pt x="88127" y="49717"/>
                    <a:pt x="88036" y="49717"/>
                  </a:cubicBezTo>
                  <a:cubicBezTo>
                    <a:pt x="87994" y="49717"/>
                    <a:pt x="87944" y="49417"/>
                    <a:pt x="87944" y="48918"/>
                  </a:cubicBezTo>
                  <a:cubicBezTo>
                    <a:pt x="87944" y="48419"/>
                    <a:pt x="88002" y="48219"/>
                    <a:pt x="88127" y="48219"/>
                  </a:cubicBezTo>
                  <a:cubicBezTo>
                    <a:pt x="88452" y="48219"/>
                    <a:pt x="88810" y="48419"/>
                    <a:pt x="88910" y="48419"/>
                  </a:cubicBezTo>
                  <a:cubicBezTo>
                    <a:pt x="88960" y="48419"/>
                    <a:pt x="89302" y="48219"/>
                    <a:pt x="89543" y="48219"/>
                  </a:cubicBezTo>
                  <a:cubicBezTo>
                    <a:pt x="89627" y="48219"/>
                    <a:pt x="89668" y="48419"/>
                    <a:pt x="89668" y="48818"/>
                  </a:cubicBezTo>
                  <a:cubicBezTo>
                    <a:pt x="89668" y="49317"/>
                    <a:pt x="89643" y="49717"/>
                    <a:pt x="89577" y="49717"/>
                  </a:cubicBezTo>
                  <a:cubicBezTo>
                    <a:pt x="89527" y="49717"/>
                    <a:pt x="89343" y="49717"/>
                    <a:pt x="89194" y="50815"/>
                  </a:cubicBezTo>
                  <a:cubicBezTo>
                    <a:pt x="89085" y="51713"/>
                    <a:pt x="88960" y="53011"/>
                    <a:pt x="88752" y="59400"/>
                  </a:cubicBezTo>
                  <a:cubicBezTo>
                    <a:pt x="88660" y="61996"/>
                    <a:pt x="88269" y="73078"/>
                    <a:pt x="87852" y="84459"/>
                  </a:cubicBezTo>
                  <a:cubicBezTo>
                    <a:pt x="87361" y="98036"/>
                    <a:pt x="87011" y="108119"/>
                    <a:pt x="86828" y="112712"/>
                  </a:cubicBezTo>
                  <a:cubicBezTo>
                    <a:pt x="86603" y="118302"/>
                    <a:pt x="86561" y="119700"/>
                    <a:pt x="86478" y="119700"/>
                  </a:cubicBezTo>
                  <a:cubicBezTo>
                    <a:pt x="86386" y="119700"/>
                    <a:pt x="86328" y="118502"/>
                    <a:pt x="86178" y="114009"/>
                  </a:cubicBezTo>
                  <a:cubicBezTo>
                    <a:pt x="84204" y="57004"/>
                    <a:pt x="84204" y="57004"/>
                    <a:pt x="84204" y="57004"/>
                  </a:cubicBezTo>
                  <a:cubicBezTo>
                    <a:pt x="84020" y="51813"/>
                    <a:pt x="83912" y="50815"/>
                    <a:pt x="83654" y="50016"/>
                  </a:cubicBezTo>
                  <a:cubicBezTo>
                    <a:pt x="83520" y="49717"/>
                    <a:pt x="83387" y="49717"/>
                    <a:pt x="83337" y="49717"/>
                  </a:cubicBezTo>
                  <a:cubicBezTo>
                    <a:pt x="83296" y="49717"/>
                    <a:pt x="83279" y="49217"/>
                    <a:pt x="83279" y="48818"/>
                  </a:cubicBezTo>
                  <a:cubicBezTo>
                    <a:pt x="83279" y="48319"/>
                    <a:pt x="83362" y="48219"/>
                    <a:pt x="83487" y="48219"/>
                  </a:cubicBezTo>
                  <a:cubicBezTo>
                    <a:pt x="83870" y="48219"/>
                    <a:pt x="84329" y="48419"/>
                    <a:pt x="84429" y="48419"/>
                  </a:cubicBezTo>
                  <a:cubicBezTo>
                    <a:pt x="84512" y="48419"/>
                    <a:pt x="84862" y="48219"/>
                    <a:pt x="85178" y="48219"/>
                  </a:cubicBezTo>
                  <a:cubicBezTo>
                    <a:pt x="85320" y="48219"/>
                    <a:pt x="85395" y="48419"/>
                    <a:pt x="85395" y="48818"/>
                  </a:cubicBezTo>
                  <a:cubicBezTo>
                    <a:pt x="85395" y="49317"/>
                    <a:pt x="85362" y="49717"/>
                    <a:pt x="85312" y="49717"/>
                  </a:cubicBezTo>
                  <a:cubicBezTo>
                    <a:pt x="85220" y="49717"/>
                    <a:pt x="85095" y="49816"/>
                    <a:pt x="85020" y="50216"/>
                  </a:cubicBezTo>
                  <a:cubicBezTo>
                    <a:pt x="84937" y="50615"/>
                    <a:pt x="84928" y="51114"/>
                    <a:pt x="84928" y="51813"/>
                  </a:cubicBezTo>
                  <a:cubicBezTo>
                    <a:pt x="84928" y="53011"/>
                    <a:pt x="85028" y="55906"/>
                    <a:pt x="85145" y="59600"/>
                  </a:cubicBezTo>
                  <a:lnTo>
                    <a:pt x="86661" y="106322"/>
                  </a:lnTo>
                  <a:close/>
                  <a:moveTo>
                    <a:pt x="90860" y="75074"/>
                  </a:moveTo>
                  <a:cubicBezTo>
                    <a:pt x="90860" y="60698"/>
                    <a:pt x="90860" y="58003"/>
                    <a:pt x="90835" y="55108"/>
                  </a:cubicBezTo>
                  <a:cubicBezTo>
                    <a:pt x="90818" y="51913"/>
                    <a:pt x="90776" y="50415"/>
                    <a:pt x="90510" y="49916"/>
                  </a:cubicBezTo>
                  <a:cubicBezTo>
                    <a:pt x="90443" y="49816"/>
                    <a:pt x="90310" y="49717"/>
                    <a:pt x="90235" y="49717"/>
                  </a:cubicBezTo>
                  <a:cubicBezTo>
                    <a:pt x="90210" y="49717"/>
                    <a:pt x="90177" y="49317"/>
                    <a:pt x="90177" y="48918"/>
                  </a:cubicBezTo>
                  <a:cubicBezTo>
                    <a:pt x="90177" y="48419"/>
                    <a:pt x="90210" y="48219"/>
                    <a:pt x="90301" y="48219"/>
                  </a:cubicBezTo>
                  <a:cubicBezTo>
                    <a:pt x="90668" y="48219"/>
                    <a:pt x="91185" y="48419"/>
                    <a:pt x="91234" y="48419"/>
                  </a:cubicBezTo>
                  <a:cubicBezTo>
                    <a:pt x="91284" y="48419"/>
                    <a:pt x="92967" y="48519"/>
                    <a:pt x="93142" y="48419"/>
                  </a:cubicBezTo>
                  <a:cubicBezTo>
                    <a:pt x="93300" y="48319"/>
                    <a:pt x="93450" y="48019"/>
                    <a:pt x="93509" y="47820"/>
                  </a:cubicBezTo>
                  <a:cubicBezTo>
                    <a:pt x="93542" y="47720"/>
                    <a:pt x="93584" y="47420"/>
                    <a:pt x="93617" y="47420"/>
                  </a:cubicBezTo>
                  <a:cubicBezTo>
                    <a:pt x="93650" y="47420"/>
                    <a:pt x="93659" y="47820"/>
                    <a:pt x="93659" y="48319"/>
                  </a:cubicBezTo>
                  <a:cubicBezTo>
                    <a:pt x="93659" y="48918"/>
                    <a:pt x="93609" y="50016"/>
                    <a:pt x="93592" y="52712"/>
                  </a:cubicBezTo>
                  <a:cubicBezTo>
                    <a:pt x="93584" y="53610"/>
                    <a:pt x="93567" y="57703"/>
                    <a:pt x="93542" y="58801"/>
                  </a:cubicBezTo>
                  <a:cubicBezTo>
                    <a:pt x="93534" y="59201"/>
                    <a:pt x="93509" y="59800"/>
                    <a:pt x="93475" y="59800"/>
                  </a:cubicBezTo>
                  <a:cubicBezTo>
                    <a:pt x="93425" y="59800"/>
                    <a:pt x="93409" y="59400"/>
                    <a:pt x="93409" y="58602"/>
                  </a:cubicBezTo>
                  <a:cubicBezTo>
                    <a:pt x="93409" y="57903"/>
                    <a:pt x="93400" y="56405"/>
                    <a:pt x="93367" y="55307"/>
                  </a:cubicBezTo>
                  <a:cubicBezTo>
                    <a:pt x="93309" y="53810"/>
                    <a:pt x="93225" y="53111"/>
                    <a:pt x="92792" y="52512"/>
                  </a:cubicBezTo>
                  <a:cubicBezTo>
                    <a:pt x="92651" y="52212"/>
                    <a:pt x="91726" y="52113"/>
                    <a:pt x="91634" y="52113"/>
                  </a:cubicBezTo>
                  <a:cubicBezTo>
                    <a:pt x="91593" y="52113"/>
                    <a:pt x="91584" y="52512"/>
                    <a:pt x="91584" y="53111"/>
                  </a:cubicBezTo>
                  <a:cubicBezTo>
                    <a:pt x="91584" y="78369"/>
                    <a:pt x="91584" y="78369"/>
                    <a:pt x="91584" y="78369"/>
                  </a:cubicBezTo>
                  <a:cubicBezTo>
                    <a:pt x="91584" y="79068"/>
                    <a:pt x="91584" y="79367"/>
                    <a:pt x="91634" y="79367"/>
                  </a:cubicBezTo>
                  <a:cubicBezTo>
                    <a:pt x="91734" y="79367"/>
                    <a:pt x="92792" y="79367"/>
                    <a:pt x="92976" y="79168"/>
                  </a:cubicBezTo>
                  <a:cubicBezTo>
                    <a:pt x="93167" y="78868"/>
                    <a:pt x="93284" y="78768"/>
                    <a:pt x="93367" y="77770"/>
                  </a:cubicBezTo>
                  <a:cubicBezTo>
                    <a:pt x="93417" y="77171"/>
                    <a:pt x="93459" y="76572"/>
                    <a:pt x="93484" y="76572"/>
                  </a:cubicBezTo>
                  <a:cubicBezTo>
                    <a:pt x="93509" y="76572"/>
                    <a:pt x="93525" y="76871"/>
                    <a:pt x="93525" y="77371"/>
                  </a:cubicBezTo>
                  <a:cubicBezTo>
                    <a:pt x="93525" y="77970"/>
                    <a:pt x="93484" y="79467"/>
                    <a:pt x="93467" y="82562"/>
                  </a:cubicBezTo>
                  <a:cubicBezTo>
                    <a:pt x="93450" y="84359"/>
                    <a:pt x="93425" y="87853"/>
                    <a:pt x="93425" y="88552"/>
                  </a:cubicBezTo>
                  <a:cubicBezTo>
                    <a:pt x="93425" y="89351"/>
                    <a:pt x="93409" y="90249"/>
                    <a:pt x="93359" y="90249"/>
                  </a:cubicBezTo>
                  <a:cubicBezTo>
                    <a:pt x="93317" y="90249"/>
                    <a:pt x="93300" y="89950"/>
                    <a:pt x="93300" y="89450"/>
                  </a:cubicBezTo>
                  <a:cubicBezTo>
                    <a:pt x="93300" y="88552"/>
                    <a:pt x="93300" y="87554"/>
                    <a:pt x="93267" y="86356"/>
                  </a:cubicBezTo>
                  <a:cubicBezTo>
                    <a:pt x="93234" y="85058"/>
                    <a:pt x="93167" y="83960"/>
                    <a:pt x="92851" y="83560"/>
                  </a:cubicBezTo>
                  <a:cubicBezTo>
                    <a:pt x="92634" y="83161"/>
                    <a:pt x="91776" y="83061"/>
                    <a:pt x="91643" y="83061"/>
                  </a:cubicBezTo>
                  <a:cubicBezTo>
                    <a:pt x="91593" y="83061"/>
                    <a:pt x="91584" y="83361"/>
                    <a:pt x="91584" y="83760"/>
                  </a:cubicBezTo>
                  <a:cubicBezTo>
                    <a:pt x="91584" y="91447"/>
                    <a:pt x="91584" y="91447"/>
                    <a:pt x="91584" y="91447"/>
                  </a:cubicBezTo>
                  <a:cubicBezTo>
                    <a:pt x="91584" y="94642"/>
                    <a:pt x="91576" y="105424"/>
                    <a:pt x="91584" y="107321"/>
                  </a:cubicBezTo>
                  <a:cubicBezTo>
                    <a:pt x="91601" y="113510"/>
                    <a:pt x="91751" y="114808"/>
                    <a:pt x="92542" y="114808"/>
                  </a:cubicBezTo>
                  <a:cubicBezTo>
                    <a:pt x="92751" y="114808"/>
                    <a:pt x="93134" y="114808"/>
                    <a:pt x="93342" y="113810"/>
                  </a:cubicBezTo>
                  <a:cubicBezTo>
                    <a:pt x="93559" y="112712"/>
                    <a:pt x="93667" y="111014"/>
                    <a:pt x="93709" y="107321"/>
                  </a:cubicBezTo>
                  <a:cubicBezTo>
                    <a:pt x="93734" y="106222"/>
                    <a:pt x="93750" y="105923"/>
                    <a:pt x="93792" y="105923"/>
                  </a:cubicBezTo>
                  <a:cubicBezTo>
                    <a:pt x="93842" y="105923"/>
                    <a:pt x="93850" y="106722"/>
                    <a:pt x="93850" y="107321"/>
                  </a:cubicBezTo>
                  <a:cubicBezTo>
                    <a:pt x="93850" y="108019"/>
                    <a:pt x="93784" y="114309"/>
                    <a:pt x="93734" y="116306"/>
                  </a:cubicBezTo>
                  <a:cubicBezTo>
                    <a:pt x="93684" y="118702"/>
                    <a:pt x="93600" y="118702"/>
                    <a:pt x="93292" y="118702"/>
                  </a:cubicBezTo>
                  <a:cubicBezTo>
                    <a:pt x="92692" y="118702"/>
                    <a:pt x="92226" y="118502"/>
                    <a:pt x="91893" y="118402"/>
                  </a:cubicBezTo>
                  <a:cubicBezTo>
                    <a:pt x="91559" y="118202"/>
                    <a:pt x="91351" y="118202"/>
                    <a:pt x="91234" y="118202"/>
                  </a:cubicBezTo>
                  <a:cubicBezTo>
                    <a:pt x="91209" y="118202"/>
                    <a:pt x="91060" y="118202"/>
                    <a:pt x="90885" y="118302"/>
                  </a:cubicBezTo>
                  <a:cubicBezTo>
                    <a:pt x="90726" y="118402"/>
                    <a:pt x="90543" y="118502"/>
                    <a:pt x="90418" y="118502"/>
                  </a:cubicBezTo>
                  <a:cubicBezTo>
                    <a:pt x="90335" y="118502"/>
                    <a:pt x="90293" y="118302"/>
                    <a:pt x="90293" y="117703"/>
                  </a:cubicBezTo>
                  <a:cubicBezTo>
                    <a:pt x="90293" y="117404"/>
                    <a:pt x="90310" y="116905"/>
                    <a:pt x="90351" y="116905"/>
                  </a:cubicBezTo>
                  <a:cubicBezTo>
                    <a:pt x="90426" y="116905"/>
                    <a:pt x="90526" y="116605"/>
                    <a:pt x="90601" y="116505"/>
                  </a:cubicBezTo>
                  <a:cubicBezTo>
                    <a:pt x="90751" y="116206"/>
                    <a:pt x="90776" y="114309"/>
                    <a:pt x="90810" y="111613"/>
                  </a:cubicBezTo>
                  <a:cubicBezTo>
                    <a:pt x="90860" y="107720"/>
                    <a:pt x="90860" y="100432"/>
                    <a:pt x="90860" y="91447"/>
                  </a:cubicBezTo>
                  <a:lnTo>
                    <a:pt x="90860" y="75074"/>
                  </a:lnTo>
                  <a:close/>
                  <a:moveTo>
                    <a:pt x="95883" y="75074"/>
                  </a:moveTo>
                  <a:cubicBezTo>
                    <a:pt x="95883" y="60698"/>
                    <a:pt x="95883" y="58003"/>
                    <a:pt x="95866" y="55108"/>
                  </a:cubicBezTo>
                  <a:cubicBezTo>
                    <a:pt x="95841" y="51913"/>
                    <a:pt x="95800" y="50415"/>
                    <a:pt x="95533" y="49916"/>
                  </a:cubicBezTo>
                  <a:cubicBezTo>
                    <a:pt x="95475" y="49816"/>
                    <a:pt x="95333" y="49717"/>
                    <a:pt x="95258" y="49717"/>
                  </a:cubicBezTo>
                  <a:cubicBezTo>
                    <a:pt x="95233" y="49717"/>
                    <a:pt x="95200" y="49317"/>
                    <a:pt x="95200" y="48918"/>
                  </a:cubicBezTo>
                  <a:cubicBezTo>
                    <a:pt x="95200" y="48419"/>
                    <a:pt x="95233" y="48219"/>
                    <a:pt x="95325" y="48219"/>
                  </a:cubicBezTo>
                  <a:cubicBezTo>
                    <a:pt x="95691" y="48219"/>
                    <a:pt x="96233" y="48419"/>
                    <a:pt x="96274" y="48419"/>
                  </a:cubicBezTo>
                  <a:cubicBezTo>
                    <a:pt x="96358" y="48419"/>
                    <a:pt x="97032" y="48219"/>
                    <a:pt x="97274" y="48219"/>
                  </a:cubicBezTo>
                  <a:cubicBezTo>
                    <a:pt x="97791" y="48219"/>
                    <a:pt x="98349" y="48718"/>
                    <a:pt x="98774" y="52212"/>
                  </a:cubicBezTo>
                  <a:cubicBezTo>
                    <a:pt x="98973" y="54009"/>
                    <a:pt x="99332" y="58502"/>
                    <a:pt x="99332" y="64891"/>
                  </a:cubicBezTo>
                  <a:cubicBezTo>
                    <a:pt x="99332" y="71780"/>
                    <a:pt x="99090" y="78469"/>
                    <a:pt x="98349" y="86156"/>
                  </a:cubicBezTo>
                  <a:cubicBezTo>
                    <a:pt x="98998" y="95940"/>
                    <a:pt x="99557" y="104326"/>
                    <a:pt x="100023" y="110116"/>
                  </a:cubicBezTo>
                  <a:cubicBezTo>
                    <a:pt x="100448" y="115407"/>
                    <a:pt x="100715" y="116306"/>
                    <a:pt x="100914" y="116605"/>
                  </a:cubicBezTo>
                  <a:cubicBezTo>
                    <a:pt x="101073" y="116905"/>
                    <a:pt x="101156" y="116905"/>
                    <a:pt x="101198" y="116905"/>
                  </a:cubicBezTo>
                  <a:cubicBezTo>
                    <a:pt x="101248" y="116905"/>
                    <a:pt x="101273" y="117404"/>
                    <a:pt x="101273" y="117703"/>
                  </a:cubicBezTo>
                  <a:cubicBezTo>
                    <a:pt x="101273" y="118302"/>
                    <a:pt x="101223" y="118502"/>
                    <a:pt x="101081" y="118502"/>
                  </a:cubicBezTo>
                  <a:cubicBezTo>
                    <a:pt x="100581" y="118502"/>
                    <a:pt x="100581" y="118502"/>
                    <a:pt x="100581" y="118502"/>
                  </a:cubicBezTo>
                  <a:cubicBezTo>
                    <a:pt x="100123" y="118502"/>
                    <a:pt x="99923" y="117903"/>
                    <a:pt x="99723" y="116605"/>
                  </a:cubicBezTo>
                  <a:cubicBezTo>
                    <a:pt x="99373" y="114409"/>
                    <a:pt x="99082" y="109916"/>
                    <a:pt x="98624" y="102928"/>
                  </a:cubicBezTo>
                  <a:cubicBezTo>
                    <a:pt x="98290" y="97936"/>
                    <a:pt x="97932" y="91946"/>
                    <a:pt x="97757" y="89450"/>
                  </a:cubicBezTo>
                  <a:cubicBezTo>
                    <a:pt x="97724" y="88951"/>
                    <a:pt x="97707" y="88851"/>
                    <a:pt x="97649" y="88851"/>
                  </a:cubicBezTo>
                  <a:cubicBezTo>
                    <a:pt x="96633" y="88652"/>
                    <a:pt x="96633" y="88652"/>
                    <a:pt x="96633" y="88652"/>
                  </a:cubicBezTo>
                  <a:cubicBezTo>
                    <a:pt x="96591" y="88652"/>
                    <a:pt x="96574" y="88851"/>
                    <a:pt x="96574" y="89450"/>
                  </a:cubicBezTo>
                  <a:cubicBezTo>
                    <a:pt x="96574" y="91547"/>
                    <a:pt x="96574" y="91547"/>
                    <a:pt x="96574" y="91547"/>
                  </a:cubicBezTo>
                  <a:cubicBezTo>
                    <a:pt x="96574" y="100532"/>
                    <a:pt x="96574" y="107720"/>
                    <a:pt x="96608" y="111613"/>
                  </a:cubicBezTo>
                  <a:cubicBezTo>
                    <a:pt x="96641" y="114309"/>
                    <a:pt x="96683" y="116106"/>
                    <a:pt x="96933" y="116505"/>
                  </a:cubicBezTo>
                  <a:cubicBezTo>
                    <a:pt x="97041" y="116705"/>
                    <a:pt x="97216" y="116905"/>
                    <a:pt x="97282" y="116905"/>
                  </a:cubicBezTo>
                  <a:cubicBezTo>
                    <a:pt x="97341" y="116905"/>
                    <a:pt x="97349" y="117404"/>
                    <a:pt x="97349" y="117703"/>
                  </a:cubicBezTo>
                  <a:cubicBezTo>
                    <a:pt x="97349" y="118202"/>
                    <a:pt x="97316" y="118502"/>
                    <a:pt x="97224" y="118502"/>
                  </a:cubicBezTo>
                  <a:cubicBezTo>
                    <a:pt x="96783" y="118502"/>
                    <a:pt x="96274" y="118202"/>
                    <a:pt x="96233" y="118202"/>
                  </a:cubicBezTo>
                  <a:cubicBezTo>
                    <a:pt x="96233" y="118202"/>
                    <a:pt x="95691" y="118502"/>
                    <a:pt x="95441" y="118502"/>
                  </a:cubicBezTo>
                  <a:cubicBezTo>
                    <a:pt x="95358" y="118502"/>
                    <a:pt x="95316" y="118302"/>
                    <a:pt x="95316" y="117703"/>
                  </a:cubicBezTo>
                  <a:cubicBezTo>
                    <a:pt x="95316" y="117404"/>
                    <a:pt x="95333" y="116905"/>
                    <a:pt x="95383" y="116905"/>
                  </a:cubicBezTo>
                  <a:cubicBezTo>
                    <a:pt x="95450" y="116905"/>
                    <a:pt x="95550" y="116705"/>
                    <a:pt x="95625" y="116505"/>
                  </a:cubicBezTo>
                  <a:cubicBezTo>
                    <a:pt x="95783" y="116106"/>
                    <a:pt x="95800" y="114309"/>
                    <a:pt x="95833" y="111613"/>
                  </a:cubicBezTo>
                  <a:cubicBezTo>
                    <a:pt x="95883" y="107720"/>
                    <a:pt x="95883" y="100432"/>
                    <a:pt x="95883" y="91447"/>
                  </a:cubicBezTo>
                  <a:lnTo>
                    <a:pt x="95883" y="75074"/>
                  </a:lnTo>
                  <a:close/>
                  <a:moveTo>
                    <a:pt x="96574" y="82961"/>
                  </a:moveTo>
                  <a:cubicBezTo>
                    <a:pt x="96574" y="83560"/>
                    <a:pt x="96591" y="83860"/>
                    <a:pt x="96633" y="84159"/>
                  </a:cubicBezTo>
                  <a:cubicBezTo>
                    <a:pt x="96749" y="84958"/>
                    <a:pt x="97157" y="85557"/>
                    <a:pt x="97516" y="85557"/>
                  </a:cubicBezTo>
                  <a:cubicBezTo>
                    <a:pt x="97707" y="85557"/>
                    <a:pt x="97924" y="85457"/>
                    <a:pt x="98115" y="83960"/>
                  </a:cubicBezTo>
                  <a:cubicBezTo>
                    <a:pt x="98390" y="81763"/>
                    <a:pt x="98599" y="76871"/>
                    <a:pt x="98599" y="69683"/>
                  </a:cubicBezTo>
                  <a:cubicBezTo>
                    <a:pt x="98599" y="58103"/>
                    <a:pt x="98074" y="51514"/>
                    <a:pt x="97216" y="51514"/>
                  </a:cubicBezTo>
                  <a:cubicBezTo>
                    <a:pt x="96974" y="51514"/>
                    <a:pt x="96724" y="51813"/>
                    <a:pt x="96641" y="52013"/>
                  </a:cubicBezTo>
                  <a:cubicBezTo>
                    <a:pt x="96599" y="52212"/>
                    <a:pt x="96574" y="52612"/>
                    <a:pt x="96574" y="53111"/>
                  </a:cubicBezTo>
                  <a:lnTo>
                    <a:pt x="96574" y="82961"/>
                  </a:lnTo>
                  <a:close/>
                  <a:moveTo>
                    <a:pt x="101256" y="117204"/>
                  </a:moveTo>
                  <a:cubicBezTo>
                    <a:pt x="101148" y="116505"/>
                    <a:pt x="101131" y="116206"/>
                    <a:pt x="101131" y="113710"/>
                  </a:cubicBezTo>
                  <a:cubicBezTo>
                    <a:pt x="101131" y="109118"/>
                    <a:pt x="101173" y="105324"/>
                    <a:pt x="101181" y="103826"/>
                  </a:cubicBezTo>
                  <a:cubicBezTo>
                    <a:pt x="101181" y="102828"/>
                    <a:pt x="101198" y="102329"/>
                    <a:pt x="101248" y="102329"/>
                  </a:cubicBezTo>
                  <a:cubicBezTo>
                    <a:pt x="101289" y="102329"/>
                    <a:pt x="101314" y="102628"/>
                    <a:pt x="101314" y="103427"/>
                  </a:cubicBezTo>
                  <a:cubicBezTo>
                    <a:pt x="101314" y="104126"/>
                    <a:pt x="101314" y="105424"/>
                    <a:pt x="101348" y="106821"/>
                  </a:cubicBezTo>
                  <a:cubicBezTo>
                    <a:pt x="101473" y="113510"/>
                    <a:pt x="102072" y="116006"/>
                    <a:pt x="102614" y="116006"/>
                  </a:cubicBezTo>
                  <a:cubicBezTo>
                    <a:pt x="103405" y="116006"/>
                    <a:pt x="103813" y="110615"/>
                    <a:pt x="103813" y="103627"/>
                  </a:cubicBezTo>
                  <a:cubicBezTo>
                    <a:pt x="103813" y="96938"/>
                    <a:pt x="103514" y="93743"/>
                    <a:pt x="102805" y="87454"/>
                  </a:cubicBezTo>
                  <a:cubicBezTo>
                    <a:pt x="102439" y="84159"/>
                    <a:pt x="102439" y="84159"/>
                    <a:pt x="102439" y="84159"/>
                  </a:cubicBezTo>
                  <a:cubicBezTo>
                    <a:pt x="101573" y="76372"/>
                    <a:pt x="101289" y="70682"/>
                    <a:pt x="101289" y="64292"/>
                  </a:cubicBezTo>
                  <a:cubicBezTo>
                    <a:pt x="101289" y="53311"/>
                    <a:pt x="102014" y="46821"/>
                    <a:pt x="103072" y="46821"/>
                  </a:cubicBezTo>
                  <a:cubicBezTo>
                    <a:pt x="103389" y="46821"/>
                    <a:pt x="103705" y="47321"/>
                    <a:pt x="103897" y="47820"/>
                  </a:cubicBezTo>
                  <a:cubicBezTo>
                    <a:pt x="104055" y="48319"/>
                    <a:pt x="104122" y="48319"/>
                    <a:pt x="104180" y="48319"/>
                  </a:cubicBezTo>
                  <a:cubicBezTo>
                    <a:pt x="104247" y="48319"/>
                    <a:pt x="104263" y="48419"/>
                    <a:pt x="104263" y="48918"/>
                  </a:cubicBezTo>
                  <a:cubicBezTo>
                    <a:pt x="104263" y="49417"/>
                    <a:pt x="104230" y="52512"/>
                    <a:pt x="104230" y="58801"/>
                  </a:cubicBezTo>
                  <a:cubicBezTo>
                    <a:pt x="104230" y="60199"/>
                    <a:pt x="104222" y="60898"/>
                    <a:pt x="104163" y="60898"/>
                  </a:cubicBezTo>
                  <a:cubicBezTo>
                    <a:pt x="104105" y="60898"/>
                    <a:pt x="104097" y="60399"/>
                    <a:pt x="104088" y="59700"/>
                  </a:cubicBezTo>
                  <a:cubicBezTo>
                    <a:pt x="104080" y="58602"/>
                    <a:pt x="104013" y="56106"/>
                    <a:pt x="103972" y="55108"/>
                  </a:cubicBezTo>
                  <a:cubicBezTo>
                    <a:pt x="103913" y="54009"/>
                    <a:pt x="103655" y="50515"/>
                    <a:pt x="102930" y="50515"/>
                  </a:cubicBezTo>
                  <a:cubicBezTo>
                    <a:pt x="102347" y="50515"/>
                    <a:pt x="101864" y="54009"/>
                    <a:pt x="101864" y="60599"/>
                  </a:cubicBezTo>
                  <a:cubicBezTo>
                    <a:pt x="101864" y="66489"/>
                    <a:pt x="102114" y="69883"/>
                    <a:pt x="102905" y="76272"/>
                  </a:cubicBezTo>
                  <a:cubicBezTo>
                    <a:pt x="103130" y="78169"/>
                    <a:pt x="103130" y="78169"/>
                    <a:pt x="103130" y="78169"/>
                  </a:cubicBezTo>
                  <a:cubicBezTo>
                    <a:pt x="104105" y="86156"/>
                    <a:pt x="104447" y="92545"/>
                    <a:pt x="104447" y="100532"/>
                  </a:cubicBezTo>
                  <a:cubicBezTo>
                    <a:pt x="104447" y="106023"/>
                    <a:pt x="104272" y="111913"/>
                    <a:pt x="103697" y="116405"/>
                  </a:cubicBezTo>
                  <a:cubicBezTo>
                    <a:pt x="103364" y="119001"/>
                    <a:pt x="102855" y="119700"/>
                    <a:pt x="102422" y="119700"/>
                  </a:cubicBezTo>
                  <a:cubicBezTo>
                    <a:pt x="102047" y="119700"/>
                    <a:pt x="101581" y="119001"/>
                    <a:pt x="101256" y="117204"/>
                  </a:cubicBezTo>
                  <a:close/>
                  <a:moveTo>
                    <a:pt x="107254" y="91447"/>
                  </a:moveTo>
                  <a:cubicBezTo>
                    <a:pt x="107254" y="100432"/>
                    <a:pt x="107254" y="107720"/>
                    <a:pt x="107287" y="111613"/>
                  </a:cubicBezTo>
                  <a:cubicBezTo>
                    <a:pt x="107321" y="114309"/>
                    <a:pt x="107346" y="116106"/>
                    <a:pt x="107587" y="116505"/>
                  </a:cubicBezTo>
                  <a:cubicBezTo>
                    <a:pt x="107704" y="116705"/>
                    <a:pt x="107879" y="116905"/>
                    <a:pt x="107945" y="116905"/>
                  </a:cubicBezTo>
                  <a:cubicBezTo>
                    <a:pt x="107995" y="116905"/>
                    <a:pt x="108012" y="117404"/>
                    <a:pt x="108012" y="117703"/>
                  </a:cubicBezTo>
                  <a:cubicBezTo>
                    <a:pt x="108012" y="118202"/>
                    <a:pt x="107979" y="118502"/>
                    <a:pt x="107887" y="118502"/>
                  </a:cubicBezTo>
                  <a:cubicBezTo>
                    <a:pt x="107437" y="118502"/>
                    <a:pt x="106921" y="118202"/>
                    <a:pt x="106879" y="118202"/>
                  </a:cubicBezTo>
                  <a:cubicBezTo>
                    <a:pt x="106837" y="118202"/>
                    <a:pt x="106338" y="118502"/>
                    <a:pt x="106088" y="118502"/>
                  </a:cubicBezTo>
                  <a:cubicBezTo>
                    <a:pt x="106004" y="118502"/>
                    <a:pt x="105963" y="118302"/>
                    <a:pt x="105963" y="117703"/>
                  </a:cubicBezTo>
                  <a:cubicBezTo>
                    <a:pt x="105963" y="117404"/>
                    <a:pt x="105979" y="116905"/>
                    <a:pt x="106021" y="116905"/>
                  </a:cubicBezTo>
                  <a:cubicBezTo>
                    <a:pt x="106096" y="116905"/>
                    <a:pt x="106196" y="116705"/>
                    <a:pt x="106271" y="116505"/>
                  </a:cubicBezTo>
                  <a:cubicBezTo>
                    <a:pt x="106429" y="116106"/>
                    <a:pt x="106454" y="114309"/>
                    <a:pt x="106479" y="111613"/>
                  </a:cubicBezTo>
                  <a:cubicBezTo>
                    <a:pt x="106513" y="107720"/>
                    <a:pt x="106529" y="100432"/>
                    <a:pt x="106529" y="91447"/>
                  </a:cubicBezTo>
                  <a:cubicBezTo>
                    <a:pt x="106529" y="75074"/>
                    <a:pt x="106529" y="75074"/>
                    <a:pt x="106529" y="75074"/>
                  </a:cubicBezTo>
                  <a:cubicBezTo>
                    <a:pt x="106529" y="60698"/>
                    <a:pt x="106529" y="58003"/>
                    <a:pt x="106504" y="55108"/>
                  </a:cubicBezTo>
                  <a:cubicBezTo>
                    <a:pt x="106488" y="51913"/>
                    <a:pt x="106429" y="50515"/>
                    <a:pt x="106254" y="50016"/>
                  </a:cubicBezTo>
                  <a:cubicBezTo>
                    <a:pt x="106163" y="49816"/>
                    <a:pt x="106063" y="49717"/>
                    <a:pt x="106004" y="49717"/>
                  </a:cubicBezTo>
                  <a:cubicBezTo>
                    <a:pt x="105971" y="49717"/>
                    <a:pt x="105946" y="49317"/>
                    <a:pt x="105946" y="48918"/>
                  </a:cubicBezTo>
                  <a:cubicBezTo>
                    <a:pt x="105946" y="48419"/>
                    <a:pt x="105979" y="48219"/>
                    <a:pt x="106071" y="48219"/>
                  </a:cubicBezTo>
                  <a:cubicBezTo>
                    <a:pt x="106338" y="48219"/>
                    <a:pt x="106837" y="48419"/>
                    <a:pt x="106879" y="48419"/>
                  </a:cubicBezTo>
                  <a:cubicBezTo>
                    <a:pt x="106921" y="48419"/>
                    <a:pt x="107437" y="48219"/>
                    <a:pt x="107687" y="48219"/>
                  </a:cubicBezTo>
                  <a:cubicBezTo>
                    <a:pt x="107779" y="48219"/>
                    <a:pt x="107812" y="48419"/>
                    <a:pt x="107812" y="48918"/>
                  </a:cubicBezTo>
                  <a:cubicBezTo>
                    <a:pt x="107812" y="49317"/>
                    <a:pt x="107779" y="49717"/>
                    <a:pt x="107745" y="49717"/>
                  </a:cubicBezTo>
                  <a:cubicBezTo>
                    <a:pt x="107695" y="49717"/>
                    <a:pt x="107637" y="49717"/>
                    <a:pt x="107545" y="49916"/>
                  </a:cubicBezTo>
                  <a:cubicBezTo>
                    <a:pt x="107329" y="50515"/>
                    <a:pt x="107279" y="51813"/>
                    <a:pt x="107262" y="55108"/>
                  </a:cubicBezTo>
                  <a:cubicBezTo>
                    <a:pt x="107254" y="58003"/>
                    <a:pt x="107254" y="60698"/>
                    <a:pt x="107254" y="75074"/>
                  </a:cubicBezTo>
                  <a:lnTo>
                    <a:pt x="107254" y="91447"/>
                  </a:lnTo>
                  <a:close/>
                  <a:moveTo>
                    <a:pt x="111827" y="91447"/>
                  </a:moveTo>
                  <a:cubicBezTo>
                    <a:pt x="111827" y="100432"/>
                    <a:pt x="111827" y="107720"/>
                    <a:pt x="111861" y="111613"/>
                  </a:cubicBezTo>
                  <a:cubicBezTo>
                    <a:pt x="111886" y="114309"/>
                    <a:pt x="111927" y="116106"/>
                    <a:pt x="112169" y="116505"/>
                  </a:cubicBezTo>
                  <a:cubicBezTo>
                    <a:pt x="112277" y="116705"/>
                    <a:pt x="112460" y="116905"/>
                    <a:pt x="112535" y="116905"/>
                  </a:cubicBezTo>
                  <a:cubicBezTo>
                    <a:pt x="112594" y="116905"/>
                    <a:pt x="112602" y="117404"/>
                    <a:pt x="112602" y="117703"/>
                  </a:cubicBezTo>
                  <a:cubicBezTo>
                    <a:pt x="112602" y="118202"/>
                    <a:pt x="112560" y="118502"/>
                    <a:pt x="112469" y="118502"/>
                  </a:cubicBezTo>
                  <a:cubicBezTo>
                    <a:pt x="112036" y="118502"/>
                    <a:pt x="111527" y="118202"/>
                    <a:pt x="111477" y="118202"/>
                  </a:cubicBezTo>
                  <a:cubicBezTo>
                    <a:pt x="111444" y="118202"/>
                    <a:pt x="110886" y="118502"/>
                    <a:pt x="110644" y="118502"/>
                  </a:cubicBezTo>
                  <a:cubicBezTo>
                    <a:pt x="110553" y="118502"/>
                    <a:pt x="110519" y="118302"/>
                    <a:pt x="110519" y="117703"/>
                  </a:cubicBezTo>
                  <a:cubicBezTo>
                    <a:pt x="110519" y="117404"/>
                    <a:pt x="110536" y="117004"/>
                    <a:pt x="110586" y="117004"/>
                  </a:cubicBezTo>
                  <a:cubicBezTo>
                    <a:pt x="110661" y="117004"/>
                    <a:pt x="110744" y="116805"/>
                    <a:pt x="110819" y="116605"/>
                  </a:cubicBezTo>
                  <a:cubicBezTo>
                    <a:pt x="110986" y="116206"/>
                    <a:pt x="111028" y="114309"/>
                    <a:pt x="111061" y="111613"/>
                  </a:cubicBezTo>
                  <a:cubicBezTo>
                    <a:pt x="111094" y="107720"/>
                    <a:pt x="111094" y="100432"/>
                    <a:pt x="111094" y="91447"/>
                  </a:cubicBezTo>
                  <a:cubicBezTo>
                    <a:pt x="111094" y="52512"/>
                    <a:pt x="111094" y="52512"/>
                    <a:pt x="111094" y="52512"/>
                  </a:cubicBezTo>
                  <a:cubicBezTo>
                    <a:pt x="109936" y="52712"/>
                    <a:pt x="109936" y="52712"/>
                    <a:pt x="109936" y="52712"/>
                  </a:cubicBezTo>
                  <a:cubicBezTo>
                    <a:pt x="109437" y="52811"/>
                    <a:pt x="109245" y="53410"/>
                    <a:pt x="109128" y="55607"/>
                  </a:cubicBezTo>
                  <a:cubicBezTo>
                    <a:pt x="109037" y="57304"/>
                    <a:pt x="109028" y="57903"/>
                    <a:pt x="108995" y="58602"/>
                  </a:cubicBezTo>
                  <a:cubicBezTo>
                    <a:pt x="108978" y="59400"/>
                    <a:pt x="108953" y="59400"/>
                    <a:pt x="108912" y="59400"/>
                  </a:cubicBezTo>
                  <a:cubicBezTo>
                    <a:pt x="108895" y="59400"/>
                    <a:pt x="108862" y="59201"/>
                    <a:pt x="108862" y="58702"/>
                  </a:cubicBezTo>
                  <a:cubicBezTo>
                    <a:pt x="108862" y="57703"/>
                    <a:pt x="109028" y="49417"/>
                    <a:pt x="109037" y="48618"/>
                  </a:cubicBezTo>
                  <a:cubicBezTo>
                    <a:pt x="109053" y="48119"/>
                    <a:pt x="109087" y="46921"/>
                    <a:pt x="109120" y="46921"/>
                  </a:cubicBezTo>
                  <a:cubicBezTo>
                    <a:pt x="109170" y="46921"/>
                    <a:pt x="109253" y="47620"/>
                    <a:pt x="109470" y="48019"/>
                  </a:cubicBezTo>
                  <a:cubicBezTo>
                    <a:pt x="109703" y="48319"/>
                    <a:pt x="110011" y="48419"/>
                    <a:pt x="110103" y="48419"/>
                  </a:cubicBezTo>
                  <a:cubicBezTo>
                    <a:pt x="113127" y="48419"/>
                    <a:pt x="113127" y="48419"/>
                    <a:pt x="113127" y="48419"/>
                  </a:cubicBezTo>
                  <a:cubicBezTo>
                    <a:pt x="113393" y="48419"/>
                    <a:pt x="113577" y="48219"/>
                    <a:pt x="113702" y="48019"/>
                  </a:cubicBezTo>
                  <a:cubicBezTo>
                    <a:pt x="113818" y="47720"/>
                    <a:pt x="113893" y="47520"/>
                    <a:pt x="113935" y="47520"/>
                  </a:cubicBezTo>
                  <a:cubicBezTo>
                    <a:pt x="113968" y="47520"/>
                    <a:pt x="113968" y="48119"/>
                    <a:pt x="113968" y="48618"/>
                  </a:cubicBezTo>
                  <a:cubicBezTo>
                    <a:pt x="113968" y="51514"/>
                    <a:pt x="113943" y="58103"/>
                    <a:pt x="113943" y="59201"/>
                  </a:cubicBezTo>
                  <a:cubicBezTo>
                    <a:pt x="113943" y="60000"/>
                    <a:pt x="113902" y="60399"/>
                    <a:pt x="113868" y="60399"/>
                  </a:cubicBezTo>
                  <a:cubicBezTo>
                    <a:pt x="113835" y="60399"/>
                    <a:pt x="113810" y="60099"/>
                    <a:pt x="113802" y="58801"/>
                  </a:cubicBezTo>
                  <a:cubicBezTo>
                    <a:pt x="113793" y="57803"/>
                    <a:pt x="113793" y="57803"/>
                    <a:pt x="113793" y="57803"/>
                  </a:cubicBezTo>
                  <a:cubicBezTo>
                    <a:pt x="113768" y="55008"/>
                    <a:pt x="113593" y="52911"/>
                    <a:pt x="112827" y="52712"/>
                  </a:cubicBezTo>
                  <a:cubicBezTo>
                    <a:pt x="111827" y="52512"/>
                    <a:pt x="111827" y="52512"/>
                    <a:pt x="111827" y="52512"/>
                  </a:cubicBezTo>
                  <a:lnTo>
                    <a:pt x="111827" y="91447"/>
                  </a:lnTo>
                  <a:close/>
                  <a:moveTo>
                    <a:pt x="116734" y="94342"/>
                  </a:moveTo>
                  <a:cubicBezTo>
                    <a:pt x="116734" y="89351"/>
                    <a:pt x="116676" y="87454"/>
                    <a:pt x="116559" y="84858"/>
                  </a:cubicBezTo>
                  <a:cubicBezTo>
                    <a:pt x="116492" y="83361"/>
                    <a:pt x="115409" y="62695"/>
                    <a:pt x="115135" y="57803"/>
                  </a:cubicBezTo>
                  <a:cubicBezTo>
                    <a:pt x="114943" y="54309"/>
                    <a:pt x="114751" y="52212"/>
                    <a:pt x="114610" y="51014"/>
                  </a:cubicBezTo>
                  <a:cubicBezTo>
                    <a:pt x="114493" y="50216"/>
                    <a:pt x="114335" y="49717"/>
                    <a:pt x="114268" y="49717"/>
                  </a:cubicBezTo>
                  <a:cubicBezTo>
                    <a:pt x="114227" y="49717"/>
                    <a:pt x="114185" y="49317"/>
                    <a:pt x="114185" y="48818"/>
                  </a:cubicBezTo>
                  <a:cubicBezTo>
                    <a:pt x="114185" y="48419"/>
                    <a:pt x="114210" y="48219"/>
                    <a:pt x="114285" y="48219"/>
                  </a:cubicBezTo>
                  <a:cubicBezTo>
                    <a:pt x="114443" y="48219"/>
                    <a:pt x="115043" y="48419"/>
                    <a:pt x="115076" y="48419"/>
                  </a:cubicBezTo>
                  <a:cubicBezTo>
                    <a:pt x="115135" y="48419"/>
                    <a:pt x="115459" y="48219"/>
                    <a:pt x="115776" y="48219"/>
                  </a:cubicBezTo>
                  <a:cubicBezTo>
                    <a:pt x="115868" y="48219"/>
                    <a:pt x="115884" y="48419"/>
                    <a:pt x="115884" y="48818"/>
                  </a:cubicBezTo>
                  <a:cubicBezTo>
                    <a:pt x="115884" y="49217"/>
                    <a:pt x="115826" y="49517"/>
                    <a:pt x="115751" y="49816"/>
                  </a:cubicBezTo>
                  <a:cubicBezTo>
                    <a:pt x="115693" y="50216"/>
                    <a:pt x="115659" y="50615"/>
                    <a:pt x="115659" y="51414"/>
                  </a:cubicBezTo>
                  <a:cubicBezTo>
                    <a:pt x="115659" y="52712"/>
                    <a:pt x="115709" y="53810"/>
                    <a:pt x="115768" y="55008"/>
                  </a:cubicBezTo>
                  <a:cubicBezTo>
                    <a:pt x="117225" y="83960"/>
                    <a:pt x="117225" y="83960"/>
                    <a:pt x="117225" y="83960"/>
                  </a:cubicBezTo>
                  <a:cubicBezTo>
                    <a:pt x="117384" y="79966"/>
                    <a:pt x="118392" y="60099"/>
                    <a:pt x="118533" y="57004"/>
                  </a:cubicBezTo>
                  <a:cubicBezTo>
                    <a:pt x="118633" y="55008"/>
                    <a:pt x="118675" y="53410"/>
                    <a:pt x="118675" y="52212"/>
                  </a:cubicBezTo>
                  <a:cubicBezTo>
                    <a:pt x="118675" y="50915"/>
                    <a:pt x="118633" y="50216"/>
                    <a:pt x="118542" y="49816"/>
                  </a:cubicBezTo>
                  <a:cubicBezTo>
                    <a:pt x="118475" y="49617"/>
                    <a:pt x="118425" y="49217"/>
                    <a:pt x="118425" y="48718"/>
                  </a:cubicBezTo>
                  <a:cubicBezTo>
                    <a:pt x="118425" y="48419"/>
                    <a:pt x="118475" y="48219"/>
                    <a:pt x="118558" y="48219"/>
                  </a:cubicBezTo>
                  <a:cubicBezTo>
                    <a:pt x="118767" y="48219"/>
                    <a:pt x="119050" y="48419"/>
                    <a:pt x="119108" y="48419"/>
                  </a:cubicBezTo>
                  <a:cubicBezTo>
                    <a:pt x="119166" y="48419"/>
                    <a:pt x="119741" y="48219"/>
                    <a:pt x="119900" y="48219"/>
                  </a:cubicBezTo>
                  <a:cubicBezTo>
                    <a:pt x="119950" y="48219"/>
                    <a:pt x="120000" y="48419"/>
                    <a:pt x="120000" y="48718"/>
                  </a:cubicBezTo>
                  <a:cubicBezTo>
                    <a:pt x="120000" y="49217"/>
                    <a:pt x="119958" y="49717"/>
                    <a:pt x="119900" y="49717"/>
                  </a:cubicBezTo>
                  <a:cubicBezTo>
                    <a:pt x="119808" y="49717"/>
                    <a:pt x="119650" y="50016"/>
                    <a:pt x="119525" y="50915"/>
                  </a:cubicBezTo>
                  <a:cubicBezTo>
                    <a:pt x="119366" y="52013"/>
                    <a:pt x="119291" y="53011"/>
                    <a:pt x="119125" y="55507"/>
                  </a:cubicBezTo>
                  <a:cubicBezTo>
                    <a:pt x="118858" y="59201"/>
                    <a:pt x="117725" y="81064"/>
                    <a:pt x="117559" y="85058"/>
                  </a:cubicBezTo>
                  <a:cubicBezTo>
                    <a:pt x="117425" y="88352"/>
                    <a:pt x="117459" y="91247"/>
                    <a:pt x="117459" y="94342"/>
                  </a:cubicBezTo>
                  <a:cubicBezTo>
                    <a:pt x="117459" y="102329"/>
                    <a:pt x="117459" y="102329"/>
                    <a:pt x="117459" y="102329"/>
                  </a:cubicBezTo>
                  <a:cubicBezTo>
                    <a:pt x="117459" y="103826"/>
                    <a:pt x="117459" y="107720"/>
                    <a:pt x="117484" y="111613"/>
                  </a:cubicBezTo>
                  <a:cubicBezTo>
                    <a:pt x="117509" y="114309"/>
                    <a:pt x="117559" y="116106"/>
                    <a:pt x="117800" y="116505"/>
                  </a:cubicBezTo>
                  <a:cubicBezTo>
                    <a:pt x="117909" y="116705"/>
                    <a:pt x="118092" y="116905"/>
                    <a:pt x="118167" y="116905"/>
                  </a:cubicBezTo>
                  <a:cubicBezTo>
                    <a:pt x="118208" y="116905"/>
                    <a:pt x="118225" y="117404"/>
                    <a:pt x="118225" y="117703"/>
                  </a:cubicBezTo>
                  <a:cubicBezTo>
                    <a:pt x="118225" y="118202"/>
                    <a:pt x="118183" y="118502"/>
                    <a:pt x="118100" y="118502"/>
                  </a:cubicBezTo>
                  <a:cubicBezTo>
                    <a:pt x="117650" y="118502"/>
                    <a:pt x="117134" y="118202"/>
                    <a:pt x="117084" y="118202"/>
                  </a:cubicBezTo>
                  <a:cubicBezTo>
                    <a:pt x="117051" y="118202"/>
                    <a:pt x="116542" y="118502"/>
                    <a:pt x="116301" y="118502"/>
                  </a:cubicBezTo>
                  <a:cubicBezTo>
                    <a:pt x="116209" y="118502"/>
                    <a:pt x="116176" y="118302"/>
                    <a:pt x="116176" y="117703"/>
                  </a:cubicBezTo>
                  <a:cubicBezTo>
                    <a:pt x="116176" y="117404"/>
                    <a:pt x="116192" y="116905"/>
                    <a:pt x="116234" y="116905"/>
                  </a:cubicBezTo>
                  <a:cubicBezTo>
                    <a:pt x="116309" y="116905"/>
                    <a:pt x="116401" y="116705"/>
                    <a:pt x="116476" y="116505"/>
                  </a:cubicBezTo>
                  <a:cubicBezTo>
                    <a:pt x="116642" y="116106"/>
                    <a:pt x="116692" y="114309"/>
                    <a:pt x="116709" y="111613"/>
                  </a:cubicBezTo>
                  <a:cubicBezTo>
                    <a:pt x="116734" y="107720"/>
                    <a:pt x="116734" y="103826"/>
                    <a:pt x="116734" y="102329"/>
                  </a:cubicBezTo>
                  <a:lnTo>
                    <a:pt x="116734" y="94342"/>
                  </a:lnTo>
                  <a:close/>
                  <a:moveTo>
                    <a:pt x="1532" y="107321"/>
                  </a:moveTo>
                  <a:cubicBezTo>
                    <a:pt x="1532" y="116206"/>
                    <a:pt x="1532" y="116206"/>
                    <a:pt x="1532" y="116206"/>
                  </a:cubicBezTo>
                  <a:cubicBezTo>
                    <a:pt x="5814" y="116206"/>
                    <a:pt x="5814" y="116206"/>
                    <a:pt x="5814" y="116206"/>
                  </a:cubicBezTo>
                  <a:cubicBezTo>
                    <a:pt x="10104" y="116206"/>
                    <a:pt x="10104" y="116206"/>
                    <a:pt x="10104" y="116206"/>
                  </a:cubicBezTo>
                  <a:cubicBezTo>
                    <a:pt x="10104" y="107321"/>
                    <a:pt x="10104" y="107321"/>
                    <a:pt x="10104" y="107321"/>
                  </a:cubicBezTo>
                  <a:cubicBezTo>
                    <a:pt x="5814" y="107321"/>
                    <a:pt x="5814" y="107321"/>
                    <a:pt x="5814" y="107321"/>
                  </a:cubicBezTo>
                  <a:lnTo>
                    <a:pt x="1532" y="107321"/>
                  </a:lnTo>
                  <a:close/>
                  <a:moveTo>
                    <a:pt x="11462" y="49018"/>
                  </a:moveTo>
                  <a:cubicBezTo>
                    <a:pt x="11337" y="40632"/>
                    <a:pt x="10779" y="34742"/>
                    <a:pt x="10088" y="34143"/>
                  </a:cubicBezTo>
                  <a:cubicBezTo>
                    <a:pt x="8846" y="32845"/>
                    <a:pt x="7780" y="40831"/>
                    <a:pt x="6581" y="43327"/>
                  </a:cubicBezTo>
                  <a:cubicBezTo>
                    <a:pt x="6489" y="43527"/>
                    <a:pt x="6356" y="41131"/>
                    <a:pt x="6239" y="39733"/>
                  </a:cubicBezTo>
                  <a:cubicBezTo>
                    <a:pt x="6797" y="34642"/>
                    <a:pt x="6722" y="24858"/>
                    <a:pt x="6081" y="20565"/>
                  </a:cubicBezTo>
                  <a:cubicBezTo>
                    <a:pt x="6031" y="19966"/>
                    <a:pt x="6047" y="14376"/>
                    <a:pt x="6072" y="14076"/>
                  </a:cubicBezTo>
                  <a:cubicBezTo>
                    <a:pt x="6131" y="13577"/>
                    <a:pt x="6539" y="14475"/>
                    <a:pt x="6597" y="13876"/>
                  </a:cubicBezTo>
                  <a:cubicBezTo>
                    <a:pt x="6656" y="13277"/>
                    <a:pt x="6647" y="7387"/>
                    <a:pt x="6606" y="6788"/>
                  </a:cubicBezTo>
                  <a:cubicBezTo>
                    <a:pt x="6572" y="6189"/>
                    <a:pt x="6106" y="6888"/>
                    <a:pt x="6081" y="6489"/>
                  </a:cubicBezTo>
                  <a:cubicBezTo>
                    <a:pt x="6056" y="6089"/>
                    <a:pt x="6097" y="798"/>
                    <a:pt x="6047" y="299"/>
                  </a:cubicBezTo>
                  <a:cubicBezTo>
                    <a:pt x="6031" y="199"/>
                    <a:pt x="5972" y="99"/>
                    <a:pt x="5914" y="99"/>
                  </a:cubicBezTo>
                  <a:cubicBezTo>
                    <a:pt x="5914" y="0"/>
                    <a:pt x="5914" y="0"/>
                    <a:pt x="5914" y="0"/>
                  </a:cubicBezTo>
                  <a:cubicBezTo>
                    <a:pt x="5906" y="0"/>
                    <a:pt x="5906" y="0"/>
                    <a:pt x="5906" y="0"/>
                  </a:cubicBezTo>
                  <a:cubicBezTo>
                    <a:pt x="5889" y="0"/>
                    <a:pt x="5872" y="0"/>
                    <a:pt x="5856" y="0"/>
                  </a:cubicBezTo>
                  <a:cubicBezTo>
                    <a:pt x="5847" y="0"/>
                    <a:pt x="5847" y="0"/>
                    <a:pt x="5839" y="0"/>
                  </a:cubicBezTo>
                  <a:cubicBezTo>
                    <a:pt x="5839" y="0"/>
                    <a:pt x="5831" y="0"/>
                    <a:pt x="5822" y="0"/>
                  </a:cubicBezTo>
                  <a:cubicBezTo>
                    <a:pt x="5814" y="0"/>
                    <a:pt x="5797" y="0"/>
                    <a:pt x="5781" y="0"/>
                  </a:cubicBezTo>
                  <a:cubicBezTo>
                    <a:pt x="5731" y="0"/>
                    <a:pt x="5731" y="0"/>
                    <a:pt x="5731" y="0"/>
                  </a:cubicBezTo>
                  <a:cubicBezTo>
                    <a:pt x="5731" y="99"/>
                    <a:pt x="5731" y="99"/>
                    <a:pt x="5731" y="99"/>
                  </a:cubicBezTo>
                  <a:cubicBezTo>
                    <a:pt x="5681" y="99"/>
                    <a:pt x="5648" y="199"/>
                    <a:pt x="5631" y="299"/>
                  </a:cubicBezTo>
                  <a:cubicBezTo>
                    <a:pt x="5589" y="798"/>
                    <a:pt x="5623" y="6089"/>
                    <a:pt x="5598" y="6489"/>
                  </a:cubicBezTo>
                  <a:cubicBezTo>
                    <a:pt x="5573" y="6888"/>
                    <a:pt x="5114" y="6189"/>
                    <a:pt x="5073" y="6788"/>
                  </a:cubicBezTo>
                  <a:cubicBezTo>
                    <a:pt x="5039" y="7387"/>
                    <a:pt x="5023" y="13277"/>
                    <a:pt x="5081" y="13876"/>
                  </a:cubicBezTo>
                  <a:cubicBezTo>
                    <a:pt x="5139" y="14475"/>
                    <a:pt x="5556" y="13577"/>
                    <a:pt x="5606" y="14076"/>
                  </a:cubicBezTo>
                  <a:cubicBezTo>
                    <a:pt x="5631" y="14376"/>
                    <a:pt x="5648" y="19966"/>
                    <a:pt x="5598" y="20565"/>
                  </a:cubicBezTo>
                  <a:cubicBezTo>
                    <a:pt x="4956" y="24858"/>
                    <a:pt x="4881" y="34642"/>
                    <a:pt x="5439" y="39733"/>
                  </a:cubicBezTo>
                  <a:cubicBezTo>
                    <a:pt x="5323" y="41131"/>
                    <a:pt x="5189" y="43527"/>
                    <a:pt x="5098" y="43327"/>
                  </a:cubicBezTo>
                  <a:cubicBezTo>
                    <a:pt x="3898" y="40831"/>
                    <a:pt x="2832" y="32845"/>
                    <a:pt x="1599" y="34143"/>
                  </a:cubicBezTo>
                  <a:cubicBezTo>
                    <a:pt x="908" y="34742"/>
                    <a:pt x="341" y="40632"/>
                    <a:pt x="216" y="49018"/>
                  </a:cubicBezTo>
                  <a:cubicBezTo>
                    <a:pt x="0" y="64093"/>
                    <a:pt x="908" y="75673"/>
                    <a:pt x="1349" y="88452"/>
                  </a:cubicBezTo>
                  <a:cubicBezTo>
                    <a:pt x="1482" y="92545"/>
                    <a:pt x="1607" y="97936"/>
                    <a:pt x="1582" y="102628"/>
                  </a:cubicBezTo>
                  <a:cubicBezTo>
                    <a:pt x="10096" y="102628"/>
                    <a:pt x="10096" y="102628"/>
                    <a:pt x="10096" y="102628"/>
                  </a:cubicBezTo>
                  <a:cubicBezTo>
                    <a:pt x="10071" y="97936"/>
                    <a:pt x="10196" y="92545"/>
                    <a:pt x="10338" y="88452"/>
                  </a:cubicBezTo>
                  <a:cubicBezTo>
                    <a:pt x="10771" y="75673"/>
                    <a:pt x="11679" y="64093"/>
                    <a:pt x="11462" y="49018"/>
                  </a:cubicBezTo>
                  <a:close/>
                  <a:moveTo>
                    <a:pt x="5348" y="82362"/>
                  </a:moveTo>
                  <a:cubicBezTo>
                    <a:pt x="5239" y="89950"/>
                    <a:pt x="4889" y="94742"/>
                    <a:pt x="4598" y="94841"/>
                  </a:cubicBezTo>
                  <a:cubicBezTo>
                    <a:pt x="4406" y="94841"/>
                    <a:pt x="4248" y="93943"/>
                    <a:pt x="4106" y="92445"/>
                  </a:cubicBezTo>
                  <a:cubicBezTo>
                    <a:pt x="3915" y="90449"/>
                    <a:pt x="3765" y="87154"/>
                    <a:pt x="3815" y="85158"/>
                  </a:cubicBezTo>
                  <a:cubicBezTo>
                    <a:pt x="3856" y="84559"/>
                    <a:pt x="4373" y="85457"/>
                    <a:pt x="4406" y="84858"/>
                  </a:cubicBezTo>
                  <a:cubicBezTo>
                    <a:pt x="4448" y="84259"/>
                    <a:pt x="4348" y="79367"/>
                    <a:pt x="4290" y="78768"/>
                  </a:cubicBezTo>
                  <a:cubicBezTo>
                    <a:pt x="4231" y="78169"/>
                    <a:pt x="3765" y="78968"/>
                    <a:pt x="3698" y="78369"/>
                  </a:cubicBezTo>
                  <a:cubicBezTo>
                    <a:pt x="3632" y="77770"/>
                    <a:pt x="3582" y="71780"/>
                    <a:pt x="3515" y="71381"/>
                  </a:cubicBezTo>
                  <a:cubicBezTo>
                    <a:pt x="3515" y="71381"/>
                    <a:pt x="3015" y="70482"/>
                    <a:pt x="2982" y="71381"/>
                  </a:cubicBezTo>
                  <a:cubicBezTo>
                    <a:pt x="2948" y="72179"/>
                    <a:pt x="3148" y="77171"/>
                    <a:pt x="3115" y="78069"/>
                  </a:cubicBezTo>
                  <a:cubicBezTo>
                    <a:pt x="3082" y="78868"/>
                    <a:pt x="2424" y="77271"/>
                    <a:pt x="2415" y="78169"/>
                  </a:cubicBezTo>
                  <a:cubicBezTo>
                    <a:pt x="2399" y="79068"/>
                    <a:pt x="2449" y="83460"/>
                    <a:pt x="2515" y="84159"/>
                  </a:cubicBezTo>
                  <a:cubicBezTo>
                    <a:pt x="2574" y="84758"/>
                    <a:pt x="3190" y="84858"/>
                    <a:pt x="3190" y="84858"/>
                  </a:cubicBezTo>
                  <a:cubicBezTo>
                    <a:pt x="3315" y="85956"/>
                    <a:pt x="3348" y="88352"/>
                    <a:pt x="3348" y="90748"/>
                  </a:cubicBezTo>
                  <a:cubicBezTo>
                    <a:pt x="3348" y="93843"/>
                    <a:pt x="3148" y="95440"/>
                    <a:pt x="2832" y="94342"/>
                  </a:cubicBezTo>
                  <a:cubicBezTo>
                    <a:pt x="2240" y="92346"/>
                    <a:pt x="1507" y="76971"/>
                    <a:pt x="1074" y="66289"/>
                  </a:cubicBezTo>
                  <a:cubicBezTo>
                    <a:pt x="749" y="58502"/>
                    <a:pt x="558" y="45623"/>
                    <a:pt x="1399" y="41830"/>
                  </a:cubicBezTo>
                  <a:cubicBezTo>
                    <a:pt x="1907" y="39434"/>
                    <a:pt x="2449" y="40831"/>
                    <a:pt x="2998" y="42728"/>
                  </a:cubicBezTo>
                  <a:cubicBezTo>
                    <a:pt x="3582" y="44825"/>
                    <a:pt x="4340" y="47620"/>
                    <a:pt x="4790" y="50915"/>
                  </a:cubicBezTo>
                  <a:cubicBezTo>
                    <a:pt x="4898" y="51713"/>
                    <a:pt x="4656" y="51114"/>
                    <a:pt x="5056" y="61697"/>
                  </a:cubicBezTo>
                  <a:cubicBezTo>
                    <a:pt x="5239" y="66589"/>
                    <a:pt x="5431" y="77071"/>
                    <a:pt x="5348" y="82362"/>
                  </a:cubicBezTo>
                  <a:close/>
                  <a:moveTo>
                    <a:pt x="5814" y="0"/>
                  </a:moveTo>
                  <a:cubicBezTo>
                    <a:pt x="5814" y="0"/>
                    <a:pt x="5822" y="0"/>
                    <a:pt x="5839" y="0"/>
                  </a:cubicBezTo>
                  <a:cubicBezTo>
                    <a:pt x="5856" y="0"/>
                    <a:pt x="5864" y="0"/>
                    <a:pt x="5864" y="0"/>
                  </a:cubicBezTo>
                  <a:lnTo>
                    <a:pt x="5814" y="0"/>
                  </a:lnTo>
                  <a:close/>
                  <a:moveTo>
                    <a:pt x="10612" y="66289"/>
                  </a:moveTo>
                  <a:cubicBezTo>
                    <a:pt x="10171" y="76971"/>
                    <a:pt x="9438" y="92346"/>
                    <a:pt x="8846" y="94342"/>
                  </a:cubicBezTo>
                  <a:cubicBezTo>
                    <a:pt x="8530" y="95440"/>
                    <a:pt x="8330" y="93843"/>
                    <a:pt x="8330" y="90748"/>
                  </a:cubicBezTo>
                  <a:cubicBezTo>
                    <a:pt x="8330" y="88352"/>
                    <a:pt x="8363" y="85956"/>
                    <a:pt x="8488" y="84858"/>
                  </a:cubicBezTo>
                  <a:cubicBezTo>
                    <a:pt x="8488" y="84858"/>
                    <a:pt x="9105" y="84758"/>
                    <a:pt x="9163" y="84159"/>
                  </a:cubicBezTo>
                  <a:cubicBezTo>
                    <a:pt x="9230" y="83460"/>
                    <a:pt x="9280" y="79068"/>
                    <a:pt x="9263" y="78169"/>
                  </a:cubicBezTo>
                  <a:cubicBezTo>
                    <a:pt x="9255" y="77271"/>
                    <a:pt x="8597" y="78868"/>
                    <a:pt x="8563" y="78069"/>
                  </a:cubicBezTo>
                  <a:cubicBezTo>
                    <a:pt x="8530" y="77171"/>
                    <a:pt x="8730" y="72179"/>
                    <a:pt x="8696" y="71381"/>
                  </a:cubicBezTo>
                  <a:cubicBezTo>
                    <a:pt x="8663" y="70482"/>
                    <a:pt x="8163" y="71381"/>
                    <a:pt x="8163" y="71381"/>
                  </a:cubicBezTo>
                  <a:cubicBezTo>
                    <a:pt x="8105" y="71780"/>
                    <a:pt x="8047" y="77770"/>
                    <a:pt x="7980" y="78369"/>
                  </a:cubicBezTo>
                  <a:cubicBezTo>
                    <a:pt x="7922" y="78968"/>
                    <a:pt x="7447" y="78169"/>
                    <a:pt x="7397" y="78768"/>
                  </a:cubicBezTo>
                  <a:cubicBezTo>
                    <a:pt x="7330" y="79367"/>
                    <a:pt x="7230" y="84259"/>
                    <a:pt x="7272" y="84858"/>
                  </a:cubicBezTo>
                  <a:cubicBezTo>
                    <a:pt x="7305" y="85457"/>
                    <a:pt x="7830" y="84559"/>
                    <a:pt x="7872" y="85158"/>
                  </a:cubicBezTo>
                  <a:cubicBezTo>
                    <a:pt x="7922" y="87154"/>
                    <a:pt x="7763" y="90449"/>
                    <a:pt x="7572" y="92445"/>
                  </a:cubicBezTo>
                  <a:cubicBezTo>
                    <a:pt x="7430" y="93943"/>
                    <a:pt x="7280" y="94841"/>
                    <a:pt x="7089" y="94841"/>
                  </a:cubicBezTo>
                  <a:cubicBezTo>
                    <a:pt x="6797" y="94742"/>
                    <a:pt x="6439" y="89950"/>
                    <a:pt x="6331" y="82362"/>
                  </a:cubicBezTo>
                  <a:cubicBezTo>
                    <a:pt x="6256" y="77071"/>
                    <a:pt x="6439" y="66589"/>
                    <a:pt x="6622" y="61697"/>
                  </a:cubicBezTo>
                  <a:cubicBezTo>
                    <a:pt x="7022" y="51114"/>
                    <a:pt x="6780" y="51713"/>
                    <a:pt x="6889" y="50915"/>
                  </a:cubicBezTo>
                  <a:cubicBezTo>
                    <a:pt x="7339" y="47620"/>
                    <a:pt x="8105" y="44825"/>
                    <a:pt x="8680" y="42728"/>
                  </a:cubicBezTo>
                  <a:cubicBezTo>
                    <a:pt x="9230" y="40831"/>
                    <a:pt x="9771" y="39434"/>
                    <a:pt x="10279" y="41830"/>
                  </a:cubicBezTo>
                  <a:cubicBezTo>
                    <a:pt x="11121" y="45623"/>
                    <a:pt x="10929" y="58502"/>
                    <a:pt x="10612" y="6628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1" name="Google Shape;151;p1"/>
            <p:cNvSpPr/>
            <p:nvPr/>
          </p:nvSpPr>
          <p:spPr>
            <a:xfrm>
              <a:off x="3354388" y="5529263"/>
              <a:ext cx="18867438" cy="1241425"/>
            </a:xfrm>
            <a:custGeom>
              <a:avLst/>
              <a:gdLst/>
              <a:ahLst/>
              <a:cxnLst/>
              <a:rect l="l" t="t" r="r" b="b"/>
              <a:pathLst>
                <a:path w="120000" h="120000" extrusionOk="0">
                  <a:moveTo>
                    <a:pt x="1953" y="118709"/>
                  </a:moveTo>
                  <a:cubicBezTo>
                    <a:pt x="1055" y="118709"/>
                    <a:pt x="497" y="114470"/>
                    <a:pt x="291" y="112626"/>
                  </a:cubicBezTo>
                  <a:cubicBezTo>
                    <a:pt x="157" y="109124"/>
                    <a:pt x="24" y="97511"/>
                    <a:pt x="0" y="89953"/>
                  </a:cubicBezTo>
                  <a:cubicBezTo>
                    <a:pt x="60" y="88847"/>
                    <a:pt x="218" y="88479"/>
                    <a:pt x="254" y="89400"/>
                  </a:cubicBezTo>
                  <a:cubicBezTo>
                    <a:pt x="424" y="97695"/>
                    <a:pt x="861" y="113732"/>
                    <a:pt x="2098" y="113732"/>
                  </a:cubicBezTo>
                  <a:cubicBezTo>
                    <a:pt x="2996" y="113732"/>
                    <a:pt x="3433" y="104700"/>
                    <a:pt x="3433" y="94930"/>
                  </a:cubicBezTo>
                  <a:cubicBezTo>
                    <a:pt x="3433" y="87741"/>
                    <a:pt x="3336" y="79815"/>
                    <a:pt x="2559" y="72258"/>
                  </a:cubicBezTo>
                  <a:cubicBezTo>
                    <a:pt x="1540" y="62119"/>
                    <a:pt x="1540" y="62119"/>
                    <a:pt x="1540" y="62119"/>
                  </a:cubicBezTo>
                  <a:cubicBezTo>
                    <a:pt x="1006" y="56774"/>
                    <a:pt x="388" y="47557"/>
                    <a:pt x="388" y="34285"/>
                  </a:cubicBezTo>
                  <a:cubicBezTo>
                    <a:pt x="388" y="18801"/>
                    <a:pt x="1176" y="6267"/>
                    <a:pt x="2571" y="6267"/>
                  </a:cubicBezTo>
                  <a:cubicBezTo>
                    <a:pt x="2899" y="6267"/>
                    <a:pt x="3287" y="7373"/>
                    <a:pt x="3554" y="8479"/>
                  </a:cubicBezTo>
                  <a:cubicBezTo>
                    <a:pt x="3699" y="9032"/>
                    <a:pt x="3845" y="9400"/>
                    <a:pt x="3930" y="9400"/>
                  </a:cubicBezTo>
                  <a:cubicBezTo>
                    <a:pt x="4027" y="13271"/>
                    <a:pt x="4124" y="22304"/>
                    <a:pt x="4124" y="29308"/>
                  </a:cubicBezTo>
                  <a:cubicBezTo>
                    <a:pt x="4088" y="30230"/>
                    <a:pt x="3918" y="30599"/>
                    <a:pt x="3857" y="29677"/>
                  </a:cubicBezTo>
                  <a:cubicBezTo>
                    <a:pt x="3724" y="21935"/>
                    <a:pt x="3433" y="11428"/>
                    <a:pt x="2401" y="11428"/>
                  </a:cubicBezTo>
                  <a:cubicBezTo>
                    <a:pt x="1358" y="11428"/>
                    <a:pt x="1140" y="21935"/>
                    <a:pt x="1140" y="29308"/>
                  </a:cubicBezTo>
                  <a:cubicBezTo>
                    <a:pt x="1140" y="38709"/>
                    <a:pt x="1649" y="45529"/>
                    <a:pt x="2038" y="49400"/>
                  </a:cubicBezTo>
                  <a:cubicBezTo>
                    <a:pt x="2899" y="57511"/>
                    <a:pt x="2899" y="57511"/>
                    <a:pt x="2899" y="57511"/>
                  </a:cubicBezTo>
                  <a:cubicBezTo>
                    <a:pt x="3566" y="63778"/>
                    <a:pt x="4233" y="73179"/>
                    <a:pt x="4233" y="88663"/>
                  </a:cubicBezTo>
                  <a:cubicBezTo>
                    <a:pt x="4233" y="106543"/>
                    <a:pt x="3348" y="118709"/>
                    <a:pt x="1953" y="118709"/>
                  </a:cubicBezTo>
                  <a:close/>
                  <a:moveTo>
                    <a:pt x="8637" y="52534"/>
                  </a:moveTo>
                  <a:cubicBezTo>
                    <a:pt x="8722" y="53824"/>
                    <a:pt x="8794" y="56405"/>
                    <a:pt x="8794" y="59170"/>
                  </a:cubicBezTo>
                  <a:cubicBezTo>
                    <a:pt x="8794" y="61935"/>
                    <a:pt x="8697" y="65069"/>
                    <a:pt x="8564" y="65069"/>
                  </a:cubicBezTo>
                  <a:cubicBezTo>
                    <a:pt x="8515" y="65069"/>
                    <a:pt x="8455" y="64700"/>
                    <a:pt x="8418" y="63963"/>
                  </a:cubicBezTo>
                  <a:cubicBezTo>
                    <a:pt x="8176" y="59539"/>
                    <a:pt x="7788" y="55299"/>
                    <a:pt x="7351" y="55299"/>
                  </a:cubicBezTo>
                  <a:cubicBezTo>
                    <a:pt x="6599" y="55299"/>
                    <a:pt x="5871" y="64331"/>
                    <a:pt x="5871" y="81474"/>
                  </a:cubicBezTo>
                  <a:cubicBezTo>
                    <a:pt x="5871" y="94193"/>
                    <a:pt x="6453" y="109308"/>
                    <a:pt x="7594" y="109308"/>
                  </a:cubicBezTo>
                  <a:cubicBezTo>
                    <a:pt x="8212" y="109308"/>
                    <a:pt x="8528" y="105069"/>
                    <a:pt x="8782" y="99539"/>
                  </a:cubicBezTo>
                  <a:cubicBezTo>
                    <a:pt x="8867" y="99170"/>
                    <a:pt x="8964" y="100276"/>
                    <a:pt x="8964" y="101751"/>
                  </a:cubicBezTo>
                  <a:cubicBezTo>
                    <a:pt x="8613" y="113732"/>
                    <a:pt x="7800" y="118341"/>
                    <a:pt x="7181" y="118341"/>
                  </a:cubicBezTo>
                  <a:cubicBezTo>
                    <a:pt x="6623" y="118341"/>
                    <a:pt x="6089" y="115576"/>
                    <a:pt x="5725" y="110046"/>
                  </a:cubicBezTo>
                  <a:cubicBezTo>
                    <a:pt x="5349" y="104516"/>
                    <a:pt x="5107" y="96589"/>
                    <a:pt x="5107" y="86082"/>
                  </a:cubicBezTo>
                  <a:cubicBezTo>
                    <a:pt x="5107" y="68571"/>
                    <a:pt x="5907" y="49769"/>
                    <a:pt x="7691" y="49769"/>
                  </a:cubicBezTo>
                  <a:cubicBezTo>
                    <a:pt x="7933" y="49769"/>
                    <a:pt x="8346" y="50691"/>
                    <a:pt x="8637" y="52534"/>
                  </a:cubicBezTo>
                  <a:close/>
                  <a:moveTo>
                    <a:pt x="9862" y="24516"/>
                  </a:moveTo>
                  <a:cubicBezTo>
                    <a:pt x="9862" y="14930"/>
                    <a:pt x="9850" y="14009"/>
                    <a:pt x="9522" y="11059"/>
                  </a:cubicBezTo>
                  <a:cubicBezTo>
                    <a:pt x="9425" y="10138"/>
                    <a:pt x="9425" y="10138"/>
                    <a:pt x="9425" y="10138"/>
                  </a:cubicBezTo>
                  <a:cubicBezTo>
                    <a:pt x="9365" y="9585"/>
                    <a:pt x="9365" y="7373"/>
                    <a:pt x="9425" y="6820"/>
                  </a:cubicBezTo>
                  <a:cubicBezTo>
                    <a:pt x="9692" y="5529"/>
                    <a:pt x="10190" y="3133"/>
                    <a:pt x="10578" y="0"/>
                  </a:cubicBezTo>
                  <a:cubicBezTo>
                    <a:pt x="10614" y="0"/>
                    <a:pt x="10663" y="368"/>
                    <a:pt x="10675" y="921"/>
                  </a:cubicBezTo>
                  <a:cubicBezTo>
                    <a:pt x="10675" y="5898"/>
                    <a:pt x="10651" y="14009"/>
                    <a:pt x="10651" y="21013"/>
                  </a:cubicBezTo>
                  <a:cubicBezTo>
                    <a:pt x="10651" y="55299"/>
                    <a:pt x="10651" y="55299"/>
                    <a:pt x="10651" y="55299"/>
                  </a:cubicBezTo>
                  <a:cubicBezTo>
                    <a:pt x="10651" y="56589"/>
                    <a:pt x="10663" y="57880"/>
                    <a:pt x="10687" y="58248"/>
                  </a:cubicBezTo>
                  <a:cubicBezTo>
                    <a:pt x="11075" y="53824"/>
                    <a:pt x="11585" y="49769"/>
                    <a:pt x="12131" y="49769"/>
                  </a:cubicBezTo>
                  <a:cubicBezTo>
                    <a:pt x="13150" y="49769"/>
                    <a:pt x="13513" y="59354"/>
                    <a:pt x="13513" y="70783"/>
                  </a:cubicBezTo>
                  <a:cubicBezTo>
                    <a:pt x="13513" y="97880"/>
                    <a:pt x="13513" y="97880"/>
                    <a:pt x="13513" y="97880"/>
                  </a:cubicBezTo>
                  <a:cubicBezTo>
                    <a:pt x="13513" y="109493"/>
                    <a:pt x="13538" y="111336"/>
                    <a:pt x="13914" y="112073"/>
                  </a:cubicBezTo>
                  <a:cubicBezTo>
                    <a:pt x="14205" y="112442"/>
                    <a:pt x="14205" y="112442"/>
                    <a:pt x="14205" y="112442"/>
                  </a:cubicBezTo>
                  <a:cubicBezTo>
                    <a:pt x="14278" y="113364"/>
                    <a:pt x="14266" y="116129"/>
                    <a:pt x="14181" y="116497"/>
                  </a:cubicBezTo>
                  <a:cubicBezTo>
                    <a:pt x="13805" y="116313"/>
                    <a:pt x="13489" y="116129"/>
                    <a:pt x="13113" y="116129"/>
                  </a:cubicBezTo>
                  <a:cubicBezTo>
                    <a:pt x="12737" y="116129"/>
                    <a:pt x="12410" y="116313"/>
                    <a:pt x="12118" y="116497"/>
                  </a:cubicBezTo>
                  <a:cubicBezTo>
                    <a:pt x="12046" y="116129"/>
                    <a:pt x="12021" y="113364"/>
                    <a:pt x="12106" y="112442"/>
                  </a:cubicBezTo>
                  <a:cubicBezTo>
                    <a:pt x="12312" y="112073"/>
                    <a:pt x="12312" y="112073"/>
                    <a:pt x="12312" y="112073"/>
                  </a:cubicBezTo>
                  <a:cubicBezTo>
                    <a:pt x="12713" y="110967"/>
                    <a:pt x="12725" y="109493"/>
                    <a:pt x="12725" y="97880"/>
                  </a:cubicBezTo>
                  <a:cubicBezTo>
                    <a:pt x="12725" y="74654"/>
                    <a:pt x="12725" y="74654"/>
                    <a:pt x="12725" y="74654"/>
                  </a:cubicBezTo>
                  <a:cubicBezTo>
                    <a:pt x="12725" y="64331"/>
                    <a:pt x="12385" y="57327"/>
                    <a:pt x="11706" y="57327"/>
                  </a:cubicBezTo>
                  <a:cubicBezTo>
                    <a:pt x="11342" y="57327"/>
                    <a:pt x="11063" y="59170"/>
                    <a:pt x="10869" y="61751"/>
                  </a:cubicBezTo>
                  <a:cubicBezTo>
                    <a:pt x="10675" y="64147"/>
                    <a:pt x="10651" y="64884"/>
                    <a:pt x="10651" y="70599"/>
                  </a:cubicBezTo>
                  <a:cubicBezTo>
                    <a:pt x="10651" y="97880"/>
                    <a:pt x="10651" y="97880"/>
                    <a:pt x="10651" y="97880"/>
                  </a:cubicBezTo>
                  <a:cubicBezTo>
                    <a:pt x="10651" y="109493"/>
                    <a:pt x="10675" y="111152"/>
                    <a:pt x="11051" y="112073"/>
                  </a:cubicBezTo>
                  <a:cubicBezTo>
                    <a:pt x="11281" y="112442"/>
                    <a:pt x="11281" y="112442"/>
                    <a:pt x="11281" y="112442"/>
                  </a:cubicBezTo>
                  <a:cubicBezTo>
                    <a:pt x="11354" y="113179"/>
                    <a:pt x="11330" y="116129"/>
                    <a:pt x="11257" y="116497"/>
                  </a:cubicBezTo>
                  <a:cubicBezTo>
                    <a:pt x="10942" y="116313"/>
                    <a:pt x="10626" y="116129"/>
                    <a:pt x="10250" y="116129"/>
                  </a:cubicBezTo>
                  <a:cubicBezTo>
                    <a:pt x="9874" y="116129"/>
                    <a:pt x="9547" y="116313"/>
                    <a:pt x="9207" y="116497"/>
                  </a:cubicBezTo>
                  <a:cubicBezTo>
                    <a:pt x="9134" y="116129"/>
                    <a:pt x="9110" y="113364"/>
                    <a:pt x="9183" y="112442"/>
                  </a:cubicBezTo>
                  <a:cubicBezTo>
                    <a:pt x="9450" y="112073"/>
                    <a:pt x="9450" y="112073"/>
                    <a:pt x="9450" y="112073"/>
                  </a:cubicBezTo>
                  <a:cubicBezTo>
                    <a:pt x="9850" y="111336"/>
                    <a:pt x="9862" y="109493"/>
                    <a:pt x="9862" y="97880"/>
                  </a:cubicBezTo>
                  <a:lnTo>
                    <a:pt x="9862" y="24516"/>
                  </a:lnTo>
                  <a:close/>
                  <a:moveTo>
                    <a:pt x="19167" y="83502"/>
                  </a:moveTo>
                  <a:cubicBezTo>
                    <a:pt x="19167" y="103778"/>
                    <a:pt x="18245" y="118341"/>
                    <a:pt x="16910" y="118341"/>
                  </a:cubicBezTo>
                  <a:cubicBezTo>
                    <a:pt x="15685" y="118341"/>
                    <a:pt x="14727" y="105253"/>
                    <a:pt x="14727" y="84976"/>
                  </a:cubicBezTo>
                  <a:cubicBezTo>
                    <a:pt x="14727" y="64516"/>
                    <a:pt x="15733" y="49769"/>
                    <a:pt x="16995" y="49769"/>
                  </a:cubicBezTo>
                  <a:cubicBezTo>
                    <a:pt x="18196" y="49769"/>
                    <a:pt x="19167" y="63410"/>
                    <a:pt x="19167" y="83502"/>
                  </a:cubicBezTo>
                  <a:close/>
                  <a:moveTo>
                    <a:pt x="16874" y="54746"/>
                  </a:moveTo>
                  <a:cubicBezTo>
                    <a:pt x="16158" y="54746"/>
                    <a:pt x="15636" y="64884"/>
                    <a:pt x="15636" y="82764"/>
                  </a:cubicBezTo>
                  <a:cubicBezTo>
                    <a:pt x="15636" y="97511"/>
                    <a:pt x="16073" y="113548"/>
                    <a:pt x="17019" y="113548"/>
                  </a:cubicBezTo>
                  <a:cubicBezTo>
                    <a:pt x="17953" y="113548"/>
                    <a:pt x="18245" y="98617"/>
                    <a:pt x="18245" y="86082"/>
                  </a:cubicBezTo>
                  <a:cubicBezTo>
                    <a:pt x="18245" y="72258"/>
                    <a:pt x="17881" y="54746"/>
                    <a:pt x="16874" y="54746"/>
                  </a:cubicBezTo>
                  <a:close/>
                  <a:moveTo>
                    <a:pt x="24286" y="83502"/>
                  </a:moveTo>
                  <a:cubicBezTo>
                    <a:pt x="24286" y="103778"/>
                    <a:pt x="23364" y="118341"/>
                    <a:pt x="22029" y="118341"/>
                  </a:cubicBezTo>
                  <a:cubicBezTo>
                    <a:pt x="20804" y="118341"/>
                    <a:pt x="19846" y="105253"/>
                    <a:pt x="19846" y="84976"/>
                  </a:cubicBezTo>
                  <a:cubicBezTo>
                    <a:pt x="19846" y="64516"/>
                    <a:pt x="20853" y="49769"/>
                    <a:pt x="22114" y="49769"/>
                  </a:cubicBezTo>
                  <a:cubicBezTo>
                    <a:pt x="23315" y="49769"/>
                    <a:pt x="24286" y="63410"/>
                    <a:pt x="24286" y="83502"/>
                  </a:cubicBezTo>
                  <a:close/>
                  <a:moveTo>
                    <a:pt x="21993" y="54746"/>
                  </a:moveTo>
                  <a:cubicBezTo>
                    <a:pt x="21289" y="54746"/>
                    <a:pt x="20756" y="64884"/>
                    <a:pt x="20756" y="82764"/>
                  </a:cubicBezTo>
                  <a:cubicBezTo>
                    <a:pt x="20756" y="97511"/>
                    <a:pt x="21205" y="113548"/>
                    <a:pt x="22139" y="113548"/>
                  </a:cubicBezTo>
                  <a:cubicBezTo>
                    <a:pt x="23085" y="113548"/>
                    <a:pt x="23364" y="98617"/>
                    <a:pt x="23364" y="86082"/>
                  </a:cubicBezTo>
                  <a:cubicBezTo>
                    <a:pt x="23364" y="72258"/>
                    <a:pt x="23000" y="54746"/>
                    <a:pt x="21993" y="54746"/>
                  </a:cubicBezTo>
                  <a:close/>
                  <a:moveTo>
                    <a:pt x="26324" y="97880"/>
                  </a:moveTo>
                  <a:cubicBezTo>
                    <a:pt x="26324" y="109493"/>
                    <a:pt x="26336" y="111152"/>
                    <a:pt x="26724" y="112073"/>
                  </a:cubicBezTo>
                  <a:cubicBezTo>
                    <a:pt x="26979" y="112442"/>
                    <a:pt x="26979" y="112442"/>
                    <a:pt x="26979" y="112442"/>
                  </a:cubicBezTo>
                  <a:cubicBezTo>
                    <a:pt x="27052" y="113364"/>
                    <a:pt x="27040" y="116129"/>
                    <a:pt x="26955" y="116497"/>
                  </a:cubicBezTo>
                  <a:cubicBezTo>
                    <a:pt x="26603" y="116313"/>
                    <a:pt x="26300" y="116129"/>
                    <a:pt x="25923" y="116129"/>
                  </a:cubicBezTo>
                  <a:cubicBezTo>
                    <a:pt x="25535" y="116129"/>
                    <a:pt x="25220" y="116313"/>
                    <a:pt x="24892" y="116497"/>
                  </a:cubicBezTo>
                  <a:cubicBezTo>
                    <a:pt x="24820" y="116129"/>
                    <a:pt x="24795" y="113364"/>
                    <a:pt x="24880" y="112442"/>
                  </a:cubicBezTo>
                  <a:cubicBezTo>
                    <a:pt x="25123" y="112073"/>
                    <a:pt x="25123" y="112073"/>
                    <a:pt x="25123" y="112073"/>
                  </a:cubicBezTo>
                  <a:cubicBezTo>
                    <a:pt x="25523" y="111152"/>
                    <a:pt x="25523" y="109493"/>
                    <a:pt x="25523" y="97880"/>
                  </a:cubicBezTo>
                  <a:cubicBezTo>
                    <a:pt x="25523" y="24516"/>
                    <a:pt x="25523" y="24516"/>
                    <a:pt x="25523" y="24516"/>
                  </a:cubicBezTo>
                  <a:cubicBezTo>
                    <a:pt x="25523" y="14930"/>
                    <a:pt x="25523" y="14009"/>
                    <a:pt x="25196" y="11059"/>
                  </a:cubicBezTo>
                  <a:cubicBezTo>
                    <a:pt x="25086" y="10138"/>
                    <a:pt x="25086" y="10138"/>
                    <a:pt x="25086" y="10138"/>
                  </a:cubicBezTo>
                  <a:cubicBezTo>
                    <a:pt x="25038" y="9585"/>
                    <a:pt x="25038" y="7373"/>
                    <a:pt x="25086" y="6820"/>
                  </a:cubicBezTo>
                  <a:cubicBezTo>
                    <a:pt x="25353" y="5529"/>
                    <a:pt x="25863" y="3133"/>
                    <a:pt x="26239" y="0"/>
                  </a:cubicBezTo>
                  <a:cubicBezTo>
                    <a:pt x="26287" y="0"/>
                    <a:pt x="26324" y="368"/>
                    <a:pt x="26348" y="921"/>
                  </a:cubicBezTo>
                  <a:cubicBezTo>
                    <a:pt x="26336" y="5898"/>
                    <a:pt x="26324" y="14009"/>
                    <a:pt x="26324" y="21013"/>
                  </a:cubicBezTo>
                  <a:lnTo>
                    <a:pt x="26324" y="97880"/>
                  </a:lnTo>
                  <a:close/>
                  <a:moveTo>
                    <a:pt x="34573" y="83502"/>
                  </a:moveTo>
                  <a:cubicBezTo>
                    <a:pt x="34573" y="103778"/>
                    <a:pt x="33651" y="118341"/>
                    <a:pt x="32317" y="118341"/>
                  </a:cubicBezTo>
                  <a:cubicBezTo>
                    <a:pt x="31091" y="118341"/>
                    <a:pt x="30121" y="105253"/>
                    <a:pt x="30121" y="84976"/>
                  </a:cubicBezTo>
                  <a:cubicBezTo>
                    <a:pt x="30121" y="64516"/>
                    <a:pt x="31140" y="49769"/>
                    <a:pt x="32401" y="49769"/>
                  </a:cubicBezTo>
                  <a:cubicBezTo>
                    <a:pt x="33602" y="49769"/>
                    <a:pt x="34573" y="63410"/>
                    <a:pt x="34573" y="83502"/>
                  </a:cubicBezTo>
                  <a:close/>
                  <a:moveTo>
                    <a:pt x="32268" y="54746"/>
                  </a:moveTo>
                  <a:cubicBezTo>
                    <a:pt x="31564" y="54746"/>
                    <a:pt x="31043" y="64884"/>
                    <a:pt x="31043" y="82764"/>
                  </a:cubicBezTo>
                  <a:cubicBezTo>
                    <a:pt x="31043" y="97511"/>
                    <a:pt x="31479" y="113548"/>
                    <a:pt x="32426" y="113548"/>
                  </a:cubicBezTo>
                  <a:cubicBezTo>
                    <a:pt x="33360" y="113548"/>
                    <a:pt x="33651" y="98617"/>
                    <a:pt x="33651" y="86082"/>
                  </a:cubicBezTo>
                  <a:cubicBezTo>
                    <a:pt x="33651" y="72258"/>
                    <a:pt x="33287" y="54746"/>
                    <a:pt x="32268" y="54746"/>
                  </a:cubicBezTo>
                  <a:close/>
                  <a:moveTo>
                    <a:pt x="36854" y="58986"/>
                  </a:moveTo>
                  <a:cubicBezTo>
                    <a:pt x="36684" y="58986"/>
                    <a:pt x="36684" y="59170"/>
                    <a:pt x="36684" y="63594"/>
                  </a:cubicBezTo>
                  <a:cubicBezTo>
                    <a:pt x="36684" y="97880"/>
                    <a:pt x="36684" y="97880"/>
                    <a:pt x="36684" y="97880"/>
                  </a:cubicBezTo>
                  <a:cubicBezTo>
                    <a:pt x="36684" y="109493"/>
                    <a:pt x="36696" y="111520"/>
                    <a:pt x="37084" y="112073"/>
                  </a:cubicBezTo>
                  <a:cubicBezTo>
                    <a:pt x="37472" y="112442"/>
                    <a:pt x="37472" y="112442"/>
                    <a:pt x="37472" y="112442"/>
                  </a:cubicBezTo>
                  <a:cubicBezTo>
                    <a:pt x="37545" y="113364"/>
                    <a:pt x="37521" y="116129"/>
                    <a:pt x="37448" y="116497"/>
                  </a:cubicBezTo>
                  <a:cubicBezTo>
                    <a:pt x="36963" y="116313"/>
                    <a:pt x="36659" y="116129"/>
                    <a:pt x="36283" y="116129"/>
                  </a:cubicBezTo>
                  <a:cubicBezTo>
                    <a:pt x="35895" y="116129"/>
                    <a:pt x="35580" y="116313"/>
                    <a:pt x="35252" y="116497"/>
                  </a:cubicBezTo>
                  <a:cubicBezTo>
                    <a:pt x="35179" y="116129"/>
                    <a:pt x="35155" y="113364"/>
                    <a:pt x="35240" y="112442"/>
                  </a:cubicBezTo>
                  <a:cubicBezTo>
                    <a:pt x="35483" y="112073"/>
                    <a:pt x="35483" y="112073"/>
                    <a:pt x="35483" y="112073"/>
                  </a:cubicBezTo>
                  <a:cubicBezTo>
                    <a:pt x="35871" y="111152"/>
                    <a:pt x="35883" y="109493"/>
                    <a:pt x="35883" y="97880"/>
                  </a:cubicBezTo>
                  <a:cubicBezTo>
                    <a:pt x="35883" y="63594"/>
                    <a:pt x="35883" y="63594"/>
                    <a:pt x="35883" y="63594"/>
                  </a:cubicBezTo>
                  <a:cubicBezTo>
                    <a:pt x="35883" y="59170"/>
                    <a:pt x="35883" y="58986"/>
                    <a:pt x="35677" y="58986"/>
                  </a:cubicBezTo>
                  <a:cubicBezTo>
                    <a:pt x="35301" y="58986"/>
                    <a:pt x="35301" y="58986"/>
                    <a:pt x="35301" y="58986"/>
                  </a:cubicBezTo>
                  <a:cubicBezTo>
                    <a:pt x="35240" y="58248"/>
                    <a:pt x="35228" y="56774"/>
                    <a:pt x="35264" y="55852"/>
                  </a:cubicBezTo>
                  <a:cubicBezTo>
                    <a:pt x="35725" y="52350"/>
                    <a:pt x="35725" y="52350"/>
                    <a:pt x="35725" y="52350"/>
                  </a:cubicBezTo>
                  <a:cubicBezTo>
                    <a:pt x="35810" y="51797"/>
                    <a:pt x="35883" y="50875"/>
                    <a:pt x="35883" y="49216"/>
                  </a:cubicBezTo>
                  <a:cubicBezTo>
                    <a:pt x="35883" y="39815"/>
                    <a:pt x="35956" y="29677"/>
                    <a:pt x="36223" y="20645"/>
                  </a:cubicBezTo>
                  <a:cubicBezTo>
                    <a:pt x="36490" y="11428"/>
                    <a:pt x="37084" y="0"/>
                    <a:pt x="38139" y="0"/>
                  </a:cubicBezTo>
                  <a:cubicBezTo>
                    <a:pt x="38710" y="0"/>
                    <a:pt x="39183" y="3870"/>
                    <a:pt x="39183" y="9769"/>
                  </a:cubicBezTo>
                  <a:cubicBezTo>
                    <a:pt x="39183" y="12903"/>
                    <a:pt x="38989" y="15483"/>
                    <a:pt x="38782" y="15483"/>
                  </a:cubicBezTo>
                  <a:cubicBezTo>
                    <a:pt x="38661" y="15483"/>
                    <a:pt x="38600" y="14930"/>
                    <a:pt x="38528" y="13640"/>
                  </a:cubicBezTo>
                  <a:cubicBezTo>
                    <a:pt x="38321" y="10138"/>
                    <a:pt x="38018" y="6451"/>
                    <a:pt x="37666" y="6451"/>
                  </a:cubicBezTo>
                  <a:cubicBezTo>
                    <a:pt x="37339" y="6451"/>
                    <a:pt x="37072" y="9585"/>
                    <a:pt x="36914" y="15483"/>
                  </a:cubicBezTo>
                  <a:cubicBezTo>
                    <a:pt x="36720" y="22857"/>
                    <a:pt x="36684" y="34654"/>
                    <a:pt x="36684" y="42949"/>
                  </a:cubicBezTo>
                  <a:cubicBezTo>
                    <a:pt x="36684" y="47557"/>
                    <a:pt x="36684" y="47557"/>
                    <a:pt x="36684" y="47557"/>
                  </a:cubicBezTo>
                  <a:cubicBezTo>
                    <a:pt x="36684" y="51981"/>
                    <a:pt x="36684" y="52165"/>
                    <a:pt x="36854" y="52165"/>
                  </a:cubicBezTo>
                  <a:cubicBezTo>
                    <a:pt x="38079" y="52165"/>
                    <a:pt x="38079" y="52165"/>
                    <a:pt x="38079" y="52165"/>
                  </a:cubicBezTo>
                  <a:cubicBezTo>
                    <a:pt x="38200" y="53824"/>
                    <a:pt x="38115" y="58248"/>
                    <a:pt x="38006" y="58986"/>
                  </a:cubicBezTo>
                  <a:lnTo>
                    <a:pt x="36854" y="58986"/>
                  </a:lnTo>
                  <a:close/>
                  <a:moveTo>
                    <a:pt x="42737" y="91797"/>
                  </a:moveTo>
                  <a:cubicBezTo>
                    <a:pt x="42737" y="108755"/>
                    <a:pt x="42761" y="110783"/>
                    <a:pt x="43441" y="112073"/>
                  </a:cubicBezTo>
                  <a:cubicBezTo>
                    <a:pt x="43732" y="112442"/>
                    <a:pt x="43732" y="112442"/>
                    <a:pt x="43732" y="112442"/>
                  </a:cubicBezTo>
                  <a:cubicBezTo>
                    <a:pt x="43792" y="113364"/>
                    <a:pt x="43768" y="116129"/>
                    <a:pt x="43708" y="116497"/>
                  </a:cubicBezTo>
                  <a:cubicBezTo>
                    <a:pt x="43101" y="116313"/>
                    <a:pt x="42749" y="116129"/>
                    <a:pt x="42325" y="116129"/>
                  </a:cubicBezTo>
                  <a:cubicBezTo>
                    <a:pt x="41876" y="116129"/>
                    <a:pt x="41488" y="116313"/>
                    <a:pt x="41014" y="116497"/>
                  </a:cubicBezTo>
                  <a:cubicBezTo>
                    <a:pt x="40954" y="116129"/>
                    <a:pt x="40930" y="113548"/>
                    <a:pt x="40990" y="112442"/>
                  </a:cubicBezTo>
                  <a:cubicBezTo>
                    <a:pt x="41221" y="112073"/>
                    <a:pt x="41221" y="112073"/>
                    <a:pt x="41221" y="112073"/>
                  </a:cubicBezTo>
                  <a:cubicBezTo>
                    <a:pt x="41839" y="110783"/>
                    <a:pt x="41864" y="108755"/>
                    <a:pt x="41864" y="91797"/>
                  </a:cubicBezTo>
                  <a:cubicBezTo>
                    <a:pt x="41864" y="31889"/>
                    <a:pt x="41864" y="31889"/>
                    <a:pt x="41864" y="31889"/>
                  </a:cubicBezTo>
                  <a:cubicBezTo>
                    <a:pt x="41864" y="18064"/>
                    <a:pt x="41839" y="15299"/>
                    <a:pt x="41354" y="14377"/>
                  </a:cubicBezTo>
                  <a:cubicBezTo>
                    <a:pt x="40978" y="13824"/>
                    <a:pt x="40978" y="13824"/>
                    <a:pt x="40978" y="13824"/>
                  </a:cubicBezTo>
                  <a:cubicBezTo>
                    <a:pt x="40905" y="12718"/>
                    <a:pt x="40905" y="10322"/>
                    <a:pt x="40990" y="9769"/>
                  </a:cubicBezTo>
                  <a:cubicBezTo>
                    <a:pt x="41560" y="8663"/>
                    <a:pt x="42228" y="8479"/>
                    <a:pt x="43113" y="8479"/>
                  </a:cubicBezTo>
                  <a:cubicBezTo>
                    <a:pt x="43999" y="8479"/>
                    <a:pt x="44666" y="10138"/>
                    <a:pt x="45163" y="14930"/>
                  </a:cubicBezTo>
                  <a:cubicBezTo>
                    <a:pt x="45661" y="19723"/>
                    <a:pt x="46012" y="28018"/>
                    <a:pt x="46012" y="39262"/>
                  </a:cubicBezTo>
                  <a:cubicBezTo>
                    <a:pt x="46012" y="54193"/>
                    <a:pt x="45406" y="61751"/>
                    <a:pt x="44945" y="65069"/>
                  </a:cubicBezTo>
                  <a:cubicBezTo>
                    <a:pt x="44484" y="68571"/>
                    <a:pt x="43914" y="70046"/>
                    <a:pt x="43477" y="70046"/>
                  </a:cubicBezTo>
                  <a:cubicBezTo>
                    <a:pt x="43404" y="69493"/>
                    <a:pt x="43404" y="67096"/>
                    <a:pt x="43465" y="66728"/>
                  </a:cubicBezTo>
                  <a:cubicBezTo>
                    <a:pt x="44617" y="63410"/>
                    <a:pt x="45030" y="53640"/>
                    <a:pt x="45030" y="39447"/>
                  </a:cubicBezTo>
                  <a:cubicBezTo>
                    <a:pt x="45030" y="23594"/>
                    <a:pt x="44423" y="13456"/>
                    <a:pt x="43319" y="13456"/>
                  </a:cubicBezTo>
                  <a:cubicBezTo>
                    <a:pt x="42749" y="13456"/>
                    <a:pt x="42737" y="14009"/>
                    <a:pt x="42737" y="19354"/>
                  </a:cubicBezTo>
                  <a:lnTo>
                    <a:pt x="42737" y="91797"/>
                  </a:lnTo>
                  <a:close/>
                  <a:moveTo>
                    <a:pt x="47019" y="69493"/>
                  </a:moveTo>
                  <a:cubicBezTo>
                    <a:pt x="47019" y="63041"/>
                    <a:pt x="47019" y="62304"/>
                    <a:pt x="46728" y="59354"/>
                  </a:cubicBezTo>
                  <a:cubicBezTo>
                    <a:pt x="46631" y="58433"/>
                    <a:pt x="46631" y="58433"/>
                    <a:pt x="46631" y="58433"/>
                  </a:cubicBezTo>
                  <a:cubicBezTo>
                    <a:pt x="46583" y="57880"/>
                    <a:pt x="46583" y="56036"/>
                    <a:pt x="46643" y="55483"/>
                  </a:cubicBezTo>
                  <a:cubicBezTo>
                    <a:pt x="46886" y="54193"/>
                    <a:pt x="47456" y="49953"/>
                    <a:pt x="47723" y="47557"/>
                  </a:cubicBezTo>
                  <a:cubicBezTo>
                    <a:pt x="47771" y="47741"/>
                    <a:pt x="47808" y="48110"/>
                    <a:pt x="47808" y="48663"/>
                  </a:cubicBezTo>
                  <a:cubicBezTo>
                    <a:pt x="47808" y="58064"/>
                    <a:pt x="47808" y="58064"/>
                    <a:pt x="47808" y="58064"/>
                  </a:cubicBezTo>
                  <a:cubicBezTo>
                    <a:pt x="47808" y="58986"/>
                    <a:pt x="47820" y="59354"/>
                    <a:pt x="47832" y="59539"/>
                  </a:cubicBezTo>
                  <a:cubicBezTo>
                    <a:pt x="48208" y="54930"/>
                    <a:pt x="48621" y="49769"/>
                    <a:pt x="49009" y="49769"/>
                  </a:cubicBezTo>
                  <a:cubicBezTo>
                    <a:pt x="49276" y="49769"/>
                    <a:pt x="49494" y="52350"/>
                    <a:pt x="49494" y="56405"/>
                  </a:cubicBezTo>
                  <a:cubicBezTo>
                    <a:pt x="49494" y="61751"/>
                    <a:pt x="49203" y="63778"/>
                    <a:pt x="49033" y="63778"/>
                  </a:cubicBezTo>
                  <a:cubicBezTo>
                    <a:pt x="48924" y="63778"/>
                    <a:pt x="48875" y="63225"/>
                    <a:pt x="48803" y="62672"/>
                  </a:cubicBezTo>
                  <a:cubicBezTo>
                    <a:pt x="48645" y="61013"/>
                    <a:pt x="48475" y="60092"/>
                    <a:pt x="48329" y="60092"/>
                  </a:cubicBezTo>
                  <a:cubicBezTo>
                    <a:pt x="48160" y="60092"/>
                    <a:pt x="48026" y="61566"/>
                    <a:pt x="47941" y="63225"/>
                  </a:cubicBezTo>
                  <a:cubicBezTo>
                    <a:pt x="47832" y="65622"/>
                    <a:pt x="47808" y="70230"/>
                    <a:pt x="47808" y="75760"/>
                  </a:cubicBezTo>
                  <a:cubicBezTo>
                    <a:pt x="47808" y="97880"/>
                    <a:pt x="47808" y="97880"/>
                    <a:pt x="47808" y="97880"/>
                  </a:cubicBezTo>
                  <a:cubicBezTo>
                    <a:pt x="47808" y="109493"/>
                    <a:pt x="47832" y="111520"/>
                    <a:pt x="48232" y="112073"/>
                  </a:cubicBezTo>
                  <a:cubicBezTo>
                    <a:pt x="48621" y="112442"/>
                    <a:pt x="48621" y="112442"/>
                    <a:pt x="48621" y="112442"/>
                  </a:cubicBezTo>
                  <a:cubicBezTo>
                    <a:pt x="48693" y="113364"/>
                    <a:pt x="48669" y="116129"/>
                    <a:pt x="48596" y="116497"/>
                  </a:cubicBezTo>
                  <a:cubicBezTo>
                    <a:pt x="48099" y="116313"/>
                    <a:pt x="47784" y="116129"/>
                    <a:pt x="47408" y="116129"/>
                  </a:cubicBezTo>
                  <a:cubicBezTo>
                    <a:pt x="47019" y="116129"/>
                    <a:pt x="46704" y="116313"/>
                    <a:pt x="46425" y="116497"/>
                  </a:cubicBezTo>
                  <a:cubicBezTo>
                    <a:pt x="46352" y="116129"/>
                    <a:pt x="46328" y="113364"/>
                    <a:pt x="46401" y="112442"/>
                  </a:cubicBezTo>
                  <a:cubicBezTo>
                    <a:pt x="46607" y="112073"/>
                    <a:pt x="46607" y="112073"/>
                    <a:pt x="46607" y="112073"/>
                  </a:cubicBezTo>
                  <a:cubicBezTo>
                    <a:pt x="47007" y="110967"/>
                    <a:pt x="47019" y="109493"/>
                    <a:pt x="47019" y="97880"/>
                  </a:cubicBezTo>
                  <a:lnTo>
                    <a:pt x="47019" y="69493"/>
                  </a:lnTo>
                  <a:close/>
                  <a:moveTo>
                    <a:pt x="54201" y="83502"/>
                  </a:moveTo>
                  <a:cubicBezTo>
                    <a:pt x="54201" y="103778"/>
                    <a:pt x="53279" y="118341"/>
                    <a:pt x="51945" y="118341"/>
                  </a:cubicBezTo>
                  <a:cubicBezTo>
                    <a:pt x="50707" y="118341"/>
                    <a:pt x="49749" y="105253"/>
                    <a:pt x="49749" y="84976"/>
                  </a:cubicBezTo>
                  <a:cubicBezTo>
                    <a:pt x="49749" y="64516"/>
                    <a:pt x="50768" y="49769"/>
                    <a:pt x="52029" y="49769"/>
                  </a:cubicBezTo>
                  <a:cubicBezTo>
                    <a:pt x="53218" y="49769"/>
                    <a:pt x="54201" y="63410"/>
                    <a:pt x="54201" y="83502"/>
                  </a:cubicBezTo>
                  <a:close/>
                  <a:moveTo>
                    <a:pt x="51896" y="54746"/>
                  </a:moveTo>
                  <a:cubicBezTo>
                    <a:pt x="51192" y="54746"/>
                    <a:pt x="50671" y="64884"/>
                    <a:pt x="50671" y="82764"/>
                  </a:cubicBezTo>
                  <a:cubicBezTo>
                    <a:pt x="50671" y="97511"/>
                    <a:pt x="51107" y="113548"/>
                    <a:pt x="52054" y="113548"/>
                  </a:cubicBezTo>
                  <a:cubicBezTo>
                    <a:pt x="52988" y="113548"/>
                    <a:pt x="53279" y="98617"/>
                    <a:pt x="53279" y="86082"/>
                  </a:cubicBezTo>
                  <a:cubicBezTo>
                    <a:pt x="53279" y="72258"/>
                    <a:pt x="52915" y="54746"/>
                    <a:pt x="51896" y="54746"/>
                  </a:cubicBezTo>
                  <a:close/>
                  <a:moveTo>
                    <a:pt x="56482" y="58986"/>
                  </a:moveTo>
                  <a:cubicBezTo>
                    <a:pt x="56300" y="58986"/>
                    <a:pt x="56300" y="59170"/>
                    <a:pt x="56300" y="63594"/>
                  </a:cubicBezTo>
                  <a:cubicBezTo>
                    <a:pt x="56300" y="97880"/>
                    <a:pt x="56300" y="97880"/>
                    <a:pt x="56300" y="97880"/>
                  </a:cubicBezTo>
                  <a:cubicBezTo>
                    <a:pt x="56300" y="109493"/>
                    <a:pt x="56324" y="111520"/>
                    <a:pt x="56712" y="112073"/>
                  </a:cubicBezTo>
                  <a:cubicBezTo>
                    <a:pt x="57088" y="112442"/>
                    <a:pt x="57088" y="112442"/>
                    <a:pt x="57088" y="112442"/>
                  </a:cubicBezTo>
                  <a:cubicBezTo>
                    <a:pt x="57173" y="113364"/>
                    <a:pt x="57149" y="116129"/>
                    <a:pt x="57076" y="116497"/>
                  </a:cubicBezTo>
                  <a:cubicBezTo>
                    <a:pt x="56591" y="116313"/>
                    <a:pt x="56287" y="116129"/>
                    <a:pt x="55911" y="116129"/>
                  </a:cubicBezTo>
                  <a:cubicBezTo>
                    <a:pt x="55523" y="116129"/>
                    <a:pt x="55208" y="116313"/>
                    <a:pt x="54880" y="116497"/>
                  </a:cubicBezTo>
                  <a:cubicBezTo>
                    <a:pt x="54807" y="116129"/>
                    <a:pt x="54783" y="113364"/>
                    <a:pt x="54856" y="112442"/>
                  </a:cubicBezTo>
                  <a:cubicBezTo>
                    <a:pt x="55111" y="112073"/>
                    <a:pt x="55111" y="112073"/>
                    <a:pt x="55111" y="112073"/>
                  </a:cubicBezTo>
                  <a:cubicBezTo>
                    <a:pt x="55499" y="111152"/>
                    <a:pt x="55511" y="109493"/>
                    <a:pt x="55511" y="97880"/>
                  </a:cubicBezTo>
                  <a:cubicBezTo>
                    <a:pt x="55511" y="63594"/>
                    <a:pt x="55511" y="63594"/>
                    <a:pt x="55511" y="63594"/>
                  </a:cubicBezTo>
                  <a:cubicBezTo>
                    <a:pt x="55511" y="59170"/>
                    <a:pt x="55511" y="58986"/>
                    <a:pt x="55293" y="58986"/>
                  </a:cubicBezTo>
                  <a:cubicBezTo>
                    <a:pt x="54929" y="58986"/>
                    <a:pt x="54929" y="58986"/>
                    <a:pt x="54929" y="58986"/>
                  </a:cubicBezTo>
                  <a:cubicBezTo>
                    <a:pt x="54856" y="58248"/>
                    <a:pt x="54844" y="56774"/>
                    <a:pt x="54892" y="55852"/>
                  </a:cubicBezTo>
                  <a:cubicBezTo>
                    <a:pt x="55353" y="52350"/>
                    <a:pt x="55353" y="52350"/>
                    <a:pt x="55353" y="52350"/>
                  </a:cubicBezTo>
                  <a:cubicBezTo>
                    <a:pt x="55438" y="51797"/>
                    <a:pt x="55511" y="50875"/>
                    <a:pt x="55511" y="49216"/>
                  </a:cubicBezTo>
                  <a:cubicBezTo>
                    <a:pt x="55511" y="39815"/>
                    <a:pt x="55584" y="29677"/>
                    <a:pt x="55839" y="20645"/>
                  </a:cubicBezTo>
                  <a:cubicBezTo>
                    <a:pt x="56105" y="11428"/>
                    <a:pt x="56712" y="0"/>
                    <a:pt x="57767" y="0"/>
                  </a:cubicBezTo>
                  <a:cubicBezTo>
                    <a:pt x="58338" y="0"/>
                    <a:pt x="58811" y="3870"/>
                    <a:pt x="58811" y="9769"/>
                  </a:cubicBezTo>
                  <a:cubicBezTo>
                    <a:pt x="58811" y="12903"/>
                    <a:pt x="58617" y="15483"/>
                    <a:pt x="58410" y="15483"/>
                  </a:cubicBezTo>
                  <a:cubicBezTo>
                    <a:pt x="58289" y="15483"/>
                    <a:pt x="58228" y="14930"/>
                    <a:pt x="58156" y="13640"/>
                  </a:cubicBezTo>
                  <a:cubicBezTo>
                    <a:pt x="57949" y="10138"/>
                    <a:pt x="57646" y="6451"/>
                    <a:pt x="57294" y="6451"/>
                  </a:cubicBezTo>
                  <a:cubicBezTo>
                    <a:pt x="56967" y="6451"/>
                    <a:pt x="56700" y="9585"/>
                    <a:pt x="56542" y="15483"/>
                  </a:cubicBezTo>
                  <a:cubicBezTo>
                    <a:pt x="56348" y="22857"/>
                    <a:pt x="56300" y="34654"/>
                    <a:pt x="56300" y="42949"/>
                  </a:cubicBezTo>
                  <a:cubicBezTo>
                    <a:pt x="56300" y="47557"/>
                    <a:pt x="56300" y="47557"/>
                    <a:pt x="56300" y="47557"/>
                  </a:cubicBezTo>
                  <a:cubicBezTo>
                    <a:pt x="56300" y="51981"/>
                    <a:pt x="56300" y="52165"/>
                    <a:pt x="56482" y="52165"/>
                  </a:cubicBezTo>
                  <a:cubicBezTo>
                    <a:pt x="57707" y="52165"/>
                    <a:pt x="57707" y="52165"/>
                    <a:pt x="57707" y="52165"/>
                  </a:cubicBezTo>
                  <a:cubicBezTo>
                    <a:pt x="57816" y="53824"/>
                    <a:pt x="57743" y="58248"/>
                    <a:pt x="57634" y="58986"/>
                  </a:cubicBezTo>
                  <a:lnTo>
                    <a:pt x="56482" y="58986"/>
                  </a:lnTo>
                  <a:close/>
                  <a:moveTo>
                    <a:pt x="58908" y="74470"/>
                  </a:moveTo>
                  <a:cubicBezTo>
                    <a:pt x="58629" y="74470"/>
                    <a:pt x="58617" y="74838"/>
                    <a:pt x="58617" y="78894"/>
                  </a:cubicBezTo>
                  <a:cubicBezTo>
                    <a:pt x="58617" y="95299"/>
                    <a:pt x="59260" y="109308"/>
                    <a:pt x="60400" y="109308"/>
                  </a:cubicBezTo>
                  <a:cubicBezTo>
                    <a:pt x="60752" y="109308"/>
                    <a:pt x="61043" y="107649"/>
                    <a:pt x="61382" y="101382"/>
                  </a:cubicBezTo>
                  <a:cubicBezTo>
                    <a:pt x="61492" y="100829"/>
                    <a:pt x="61564" y="101751"/>
                    <a:pt x="61577" y="103225"/>
                  </a:cubicBezTo>
                  <a:cubicBezTo>
                    <a:pt x="61225" y="114285"/>
                    <a:pt x="60448" y="118341"/>
                    <a:pt x="59890" y="118341"/>
                  </a:cubicBezTo>
                  <a:cubicBezTo>
                    <a:pt x="59199" y="118341"/>
                    <a:pt x="58653" y="113732"/>
                    <a:pt x="58350" y="107649"/>
                  </a:cubicBezTo>
                  <a:cubicBezTo>
                    <a:pt x="58022" y="101382"/>
                    <a:pt x="57901" y="93640"/>
                    <a:pt x="57901" y="86451"/>
                  </a:cubicBezTo>
                  <a:cubicBezTo>
                    <a:pt x="57901" y="66543"/>
                    <a:pt x="58762" y="49769"/>
                    <a:pt x="60048" y="49769"/>
                  </a:cubicBezTo>
                  <a:cubicBezTo>
                    <a:pt x="60958" y="49769"/>
                    <a:pt x="61564" y="59354"/>
                    <a:pt x="61564" y="69124"/>
                  </a:cubicBezTo>
                  <a:cubicBezTo>
                    <a:pt x="61564" y="71336"/>
                    <a:pt x="61540" y="72626"/>
                    <a:pt x="61516" y="73364"/>
                  </a:cubicBezTo>
                  <a:cubicBezTo>
                    <a:pt x="61492" y="74285"/>
                    <a:pt x="61334" y="74470"/>
                    <a:pt x="60885" y="74470"/>
                  </a:cubicBezTo>
                  <a:lnTo>
                    <a:pt x="58908" y="74470"/>
                  </a:lnTo>
                  <a:close/>
                  <a:moveTo>
                    <a:pt x="59575" y="69677"/>
                  </a:moveTo>
                  <a:cubicBezTo>
                    <a:pt x="60363" y="69677"/>
                    <a:pt x="60594" y="68940"/>
                    <a:pt x="60679" y="68018"/>
                  </a:cubicBezTo>
                  <a:cubicBezTo>
                    <a:pt x="60715" y="67649"/>
                    <a:pt x="60752" y="67096"/>
                    <a:pt x="60752" y="64884"/>
                  </a:cubicBezTo>
                  <a:cubicBezTo>
                    <a:pt x="60752" y="60460"/>
                    <a:pt x="60545" y="54746"/>
                    <a:pt x="59927" y="54746"/>
                  </a:cubicBezTo>
                  <a:cubicBezTo>
                    <a:pt x="59296" y="54746"/>
                    <a:pt x="58750" y="63410"/>
                    <a:pt x="58738" y="68755"/>
                  </a:cubicBezTo>
                  <a:cubicBezTo>
                    <a:pt x="58738" y="69124"/>
                    <a:pt x="58738" y="69677"/>
                    <a:pt x="58811" y="69677"/>
                  </a:cubicBezTo>
                  <a:lnTo>
                    <a:pt x="59575" y="69677"/>
                  </a:lnTo>
                  <a:close/>
                  <a:moveTo>
                    <a:pt x="64609" y="52718"/>
                  </a:moveTo>
                  <a:cubicBezTo>
                    <a:pt x="64706" y="56405"/>
                    <a:pt x="64779" y="61566"/>
                    <a:pt x="64779" y="65990"/>
                  </a:cubicBezTo>
                  <a:cubicBezTo>
                    <a:pt x="64731" y="67096"/>
                    <a:pt x="64573" y="67465"/>
                    <a:pt x="64524" y="66359"/>
                  </a:cubicBezTo>
                  <a:cubicBezTo>
                    <a:pt x="64342" y="59170"/>
                    <a:pt x="64015" y="54562"/>
                    <a:pt x="63578" y="54562"/>
                  </a:cubicBezTo>
                  <a:cubicBezTo>
                    <a:pt x="63166" y="54562"/>
                    <a:pt x="62899" y="58617"/>
                    <a:pt x="62899" y="64516"/>
                  </a:cubicBezTo>
                  <a:cubicBezTo>
                    <a:pt x="62899" y="71152"/>
                    <a:pt x="63348" y="74654"/>
                    <a:pt x="63724" y="77972"/>
                  </a:cubicBezTo>
                  <a:cubicBezTo>
                    <a:pt x="64282" y="82764"/>
                    <a:pt x="64816" y="88294"/>
                    <a:pt x="64816" y="99907"/>
                  </a:cubicBezTo>
                  <a:cubicBezTo>
                    <a:pt x="64816" y="112258"/>
                    <a:pt x="64063" y="118341"/>
                    <a:pt x="63275" y="118341"/>
                  </a:cubicBezTo>
                  <a:cubicBezTo>
                    <a:pt x="62765" y="118341"/>
                    <a:pt x="62389" y="116682"/>
                    <a:pt x="62135" y="113548"/>
                  </a:cubicBezTo>
                  <a:cubicBezTo>
                    <a:pt x="62050" y="110414"/>
                    <a:pt x="61977" y="102488"/>
                    <a:pt x="62001" y="97142"/>
                  </a:cubicBezTo>
                  <a:cubicBezTo>
                    <a:pt x="62050" y="96036"/>
                    <a:pt x="62195" y="96036"/>
                    <a:pt x="62244" y="96958"/>
                  </a:cubicBezTo>
                  <a:cubicBezTo>
                    <a:pt x="62426" y="105806"/>
                    <a:pt x="62765" y="113732"/>
                    <a:pt x="63384" y="113732"/>
                  </a:cubicBezTo>
                  <a:cubicBezTo>
                    <a:pt x="63760" y="113732"/>
                    <a:pt x="64100" y="110230"/>
                    <a:pt x="64100" y="103225"/>
                  </a:cubicBezTo>
                  <a:cubicBezTo>
                    <a:pt x="64100" y="95852"/>
                    <a:pt x="63663" y="91797"/>
                    <a:pt x="63275" y="88294"/>
                  </a:cubicBezTo>
                  <a:cubicBezTo>
                    <a:pt x="62656" y="82949"/>
                    <a:pt x="62219" y="77235"/>
                    <a:pt x="62219" y="68387"/>
                  </a:cubicBezTo>
                  <a:cubicBezTo>
                    <a:pt x="62219" y="56589"/>
                    <a:pt x="62850" y="49769"/>
                    <a:pt x="63663" y="49769"/>
                  </a:cubicBezTo>
                  <a:cubicBezTo>
                    <a:pt x="64112" y="49769"/>
                    <a:pt x="64512" y="51428"/>
                    <a:pt x="64609" y="52718"/>
                  </a:cubicBezTo>
                  <a:close/>
                  <a:moveTo>
                    <a:pt x="67982" y="52718"/>
                  </a:moveTo>
                  <a:cubicBezTo>
                    <a:pt x="68079" y="56405"/>
                    <a:pt x="68164" y="61566"/>
                    <a:pt x="68164" y="65990"/>
                  </a:cubicBezTo>
                  <a:cubicBezTo>
                    <a:pt x="68115" y="67096"/>
                    <a:pt x="67957" y="67465"/>
                    <a:pt x="67897" y="66359"/>
                  </a:cubicBezTo>
                  <a:cubicBezTo>
                    <a:pt x="67715" y="59170"/>
                    <a:pt x="67399" y="54562"/>
                    <a:pt x="66963" y="54562"/>
                  </a:cubicBezTo>
                  <a:cubicBezTo>
                    <a:pt x="66538" y="54562"/>
                    <a:pt x="66271" y="58617"/>
                    <a:pt x="66271" y="64516"/>
                  </a:cubicBezTo>
                  <a:cubicBezTo>
                    <a:pt x="66271" y="71152"/>
                    <a:pt x="66720" y="74654"/>
                    <a:pt x="67096" y="77972"/>
                  </a:cubicBezTo>
                  <a:cubicBezTo>
                    <a:pt x="67666" y="82764"/>
                    <a:pt x="68188" y="88294"/>
                    <a:pt x="68188" y="99907"/>
                  </a:cubicBezTo>
                  <a:cubicBezTo>
                    <a:pt x="68188" y="112258"/>
                    <a:pt x="67436" y="118341"/>
                    <a:pt x="66647" y="118341"/>
                  </a:cubicBezTo>
                  <a:cubicBezTo>
                    <a:pt x="66150" y="118341"/>
                    <a:pt x="65774" y="116682"/>
                    <a:pt x="65507" y="113548"/>
                  </a:cubicBezTo>
                  <a:cubicBezTo>
                    <a:pt x="65422" y="110414"/>
                    <a:pt x="65361" y="102488"/>
                    <a:pt x="65374" y="97142"/>
                  </a:cubicBezTo>
                  <a:cubicBezTo>
                    <a:pt x="65434" y="96036"/>
                    <a:pt x="65568" y="96036"/>
                    <a:pt x="65628" y="96958"/>
                  </a:cubicBezTo>
                  <a:cubicBezTo>
                    <a:pt x="65810" y="105806"/>
                    <a:pt x="66150" y="113732"/>
                    <a:pt x="66756" y="113732"/>
                  </a:cubicBezTo>
                  <a:cubicBezTo>
                    <a:pt x="67145" y="113732"/>
                    <a:pt x="67472" y="110230"/>
                    <a:pt x="67472" y="103225"/>
                  </a:cubicBezTo>
                  <a:cubicBezTo>
                    <a:pt x="67472" y="95852"/>
                    <a:pt x="67048" y="91797"/>
                    <a:pt x="66647" y="88294"/>
                  </a:cubicBezTo>
                  <a:cubicBezTo>
                    <a:pt x="66029" y="82949"/>
                    <a:pt x="65592" y="77235"/>
                    <a:pt x="65592" y="68387"/>
                  </a:cubicBezTo>
                  <a:cubicBezTo>
                    <a:pt x="65592" y="56589"/>
                    <a:pt x="66235" y="49769"/>
                    <a:pt x="67048" y="49769"/>
                  </a:cubicBezTo>
                  <a:cubicBezTo>
                    <a:pt x="67496" y="49769"/>
                    <a:pt x="67885" y="51428"/>
                    <a:pt x="67982" y="52718"/>
                  </a:cubicBezTo>
                  <a:close/>
                  <a:moveTo>
                    <a:pt x="69486" y="69493"/>
                  </a:moveTo>
                  <a:cubicBezTo>
                    <a:pt x="69486" y="63041"/>
                    <a:pt x="69486" y="62304"/>
                    <a:pt x="69195" y="59354"/>
                  </a:cubicBezTo>
                  <a:cubicBezTo>
                    <a:pt x="69098" y="58433"/>
                    <a:pt x="69098" y="58433"/>
                    <a:pt x="69098" y="58433"/>
                  </a:cubicBezTo>
                  <a:cubicBezTo>
                    <a:pt x="69061" y="57880"/>
                    <a:pt x="69061" y="56036"/>
                    <a:pt x="69110" y="55483"/>
                  </a:cubicBezTo>
                  <a:cubicBezTo>
                    <a:pt x="69353" y="54193"/>
                    <a:pt x="69959" y="49953"/>
                    <a:pt x="70214" y="47557"/>
                  </a:cubicBezTo>
                  <a:cubicBezTo>
                    <a:pt x="70262" y="47557"/>
                    <a:pt x="70311" y="47926"/>
                    <a:pt x="70311" y="48479"/>
                  </a:cubicBezTo>
                  <a:cubicBezTo>
                    <a:pt x="70299" y="54193"/>
                    <a:pt x="70274" y="61935"/>
                    <a:pt x="70274" y="68755"/>
                  </a:cubicBezTo>
                  <a:cubicBezTo>
                    <a:pt x="70274" y="97880"/>
                    <a:pt x="70274" y="97880"/>
                    <a:pt x="70274" y="97880"/>
                  </a:cubicBezTo>
                  <a:cubicBezTo>
                    <a:pt x="70274" y="109493"/>
                    <a:pt x="70299" y="111152"/>
                    <a:pt x="70687" y="112073"/>
                  </a:cubicBezTo>
                  <a:cubicBezTo>
                    <a:pt x="70905" y="112442"/>
                    <a:pt x="70905" y="112442"/>
                    <a:pt x="70905" y="112442"/>
                  </a:cubicBezTo>
                  <a:cubicBezTo>
                    <a:pt x="70978" y="113364"/>
                    <a:pt x="70954" y="116129"/>
                    <a:pt x="70881" y="116497"/>
                  </a:cubicBezTo>
                  <a:cubicBezTo>
                    <a:pt x="70566" y="116313"/>
                    <a:pt x="70250" y="116129"/>
                    <a:pt x="69874" y="116129"/>
                  </a:cubicBezTo>
                  <a:cubicBezTo>
                    <a:pt x="69498" y="116129"/>
                    <a:pt x="69171" y="116313"/>
                    <a:pt x="68879" y="116497"/>
                  </a:cubicBezTo>
                  <a:cubicBezTo>
                    <a:pt x="68794" y="116129"/>
                    <a:pt x="68782" y="113364"/>
                    <a:pt x="68855" y="112442"/>
                  </a:cubicBezTo>
                  <a:cubicBezTo>
                    <a:pt x="69073" y="112073"/>
                    <a:pt x="69073" y="112073"/>
                    <a:pt x="69073" y="112073"/>
                  </a:cubicBezTo>
                  <a:cubicBezTo>
                    <a:pt x="69474" y="111152"/>
                    <a:pt x="69486" y="109493"/>
                    <a:pt x="69486" y="97880"/>
                  </a:cubicBezTo>
                  <a:lnTo>
                    <a:pt x="69486" y="69493"/>
                  </a:lnTo>
                  <a:close/>
                  <a:moveTo>
                    <a:pt x="70372" y="23225"/>
                  </a:moveTo>
                  <a:cubicBezTo>
                    <a:pt x="70372" y="29124"/>
                    <a:pt x="70105" y="31705"/>
                    <a:pt x="69801" y="31705"/>
                  </a:cubicBezTo>
                  <a:cubicBezTo>
                    <a:pt x="69474" y="31705"/>
                    <a:pt x="69255" y="27834"/>
                    <a:pt x="69255" y="23594"/>
                  </a:cubicBezTo>
                  <a:cubicBezTo>
                    <a:pt x="69255" y="18248"/>
                    <a:pt x="69510" y="14746"/>
                    <a:pt x="69838" y="14746"/>
                  </a:cubicBezTo>
                  <a:cubicBezTo>
                    <a:pt x="70153" y="14746"/>
                    <a:pt x="70372" y="18617"/>
                    <a:pt x="70372" y="23225"/>
                  </a:cubicBezTo>
                  <a:close/>
                  <a:moveTo>
                    <a:pt x="75928" y="83502"/>
                  </a:moveTo>
                  <a:cubicBezTo>
                    <a:pt x="75928" y="103778"/>
                    <a:pt x="75006" y="118341"/>
                    <a:pt x="73671" y="118341"/>
                  </a:cubicBezTo>
                  <a:cubicBezTo>
                    <a:pt x="72446" y="118341"/>
                    <a:pt x="71488" y="105253"/>
                    <a:pt x="71488" y="84976"/>
                  </a:cubicBezTo>
                  <a:cubicBezTo>
                    <a:pt x="71488" y="64516"/>
                    <a:pt x="72494" y="49769"/>
                    <a:pt x="73756" y="49769"/>
                  </a:cubicBezTo>
                  <a:cubicBezTo>
                    <a:pt x="74957" y="49769"/>
                    <a:pt x="75928" y="63410"/>
                    <a:pt x="75928" y="83502"/>
                  </a:cubicBezTo>
                  <a:close/>
                  <a:moveTo>
                    <a:pt x="73635" y="54746"/>
                  </a:moveTo>
                  <a:cubicBezTo>
                    <a:pt x="72931" y="54746"/>
                    <a:pt x="72397" y="64884"/>
                    <a:pt x="72397" y="82764"/>
                  </a:cubicBezTo>
                  <a:cubicBezTo>
                    <a:pt x="72397" y="97511"/>
                    <a:pt x="72834" y="113548"/>
                    <a:pt x="73780" y="113548"/>
                  </a:cubicBezTo>
                  <a:cubicBezTo>
                    <a:pt x="74727" y="113548"/>
                    <a:pt x="75006" y="98617"/>
                    <a:pt x="75006" y="86082"/>
                  </a:cubicBezTo>
                  <a:cubicBezTo>
                    <a:pt x="75006" y="72258"/>
                    <a:pt x="74642" y="54746"/>
                    <a:pt x="73635" y="54746"/>
                  </a:cubicBezTo>
                  <a:close/>
                  <a:moveTo>
                    <a:pt x="77274" y="69493"/>
                  </a:moveTo>
                  <a:cubicBezTo>
                    <a:pt x="77274" y="63041"/>
                    <a:pt x="77274" y="62304"/>
                    <a:pt x="76983" y="59354"/>
                  </a:cubicBezTo>
                  <a:cubicBezTo>
                    <a:pt x="76886" y="58433"/>
                    <a:pt x="76886" y="58433"/>
                    <a:pt x="76886" y="58433"/>
                  </a:cubicBezTo>
                  <a:cubicBezTo>
                    <a:pt x="76849" y="57880"/>
                    <a:pt x="76849" y="56036"/>
                    <a:pt x="76898" y="55483"/>
                  </a:cubicBezTo>
                  <a:cubicBezTo>
                    <a:pt x="77153" y="54193"/>
                    <a:pt x="77759" y="49953"/>
                    <a:pt x="77966" y="47557"/>
                  </a:cubicBezTo>
                  <a:cubicBezTo>
                    <a:pt x="78014" y="47557"/>
                    <a:pt x="78063" y="47926"/>
                    <a:pt x="78087" y="48663"/>
                  </a:cubicBezTo>
                  <a:cubicBezTo>
                    <a:pt x="78063" y="52350"/>
                    <a:pt x="78063" y="54930"/>
                    <a:pt x="78063" y="56405"/>
                  </a:cubicBezTo>
                  <a:cubicBezTo>
                    <a:pt x="78063" y="57327"/>
                    <a:pt x="78111" y="58064"/>
                    <a:pt x="78184" y="58064"/>
                  </a:cubicBezTo>
                  <a:cubicBezTo>
                    <a:pt x="78633" y="53824"/>
                    <a:pt x="79130" y="49769"/>
                    <a:pt x="79676" y="49769"/>
                  </a:cubicBezTo>
                  <a:cubicBezTo>
                    <a:pt x="80562" y="49769"/>
                    <a:pt x="80926" y="59170"/>
                    <a:pt x="80926" y="70046"/>
                  </a:cubicBezTo>
                  <a:cubicBezTo>
                    <a:pt x="80926" y="97880"/>
                    <a:pt x="80926" y="97880"/>
                    <a:pt x="80926" y="97880"/>
                  </a:cubicBezTo>
                  <a:cubicBezTo>
                    <a:pt x="80926" y="109493"/>
                    <a:pt x="80950" y="111152"/>
                    <a:pt x="81338" y="112073"/>
                  </a:cubicBezTo>
                  <a:cubicBezTo>
                    <a:pt x="81568" y="112442"/>
                    <a:pt x="81568" y="112442"/>
                    <a:pt x="81568" y="112442"/>
                  </a:cubicBezTo>
                  <a:cubicBezTo>
                    <a:pt x="81641" y="113364"/>
                    <a:pt x="81629" y="116129"/>
                    <a:pt x="81544" y="116497"/>
                  </a:cubicBezTo>
                  <a:cubicBezTo>
                    <a:pt x="81229" y="116313"/>
                    <a:pt x="80926" y="116129"/>
                    <a:pt x="80549" y="116129"/>
                  </a:cubicBezTo>
                  <a:cubicBezTo>
                    <a:pt x="80161" y="116129"/>
                    <a:pt x="79846" y="116313"/>
                    <a:pt x="79555" y="116497"/>
                  </a:cubicBezTo>
                  <a:cubicBezTo>
                    <a:pt x="79482" y="116129"/>
                    <a:pt x="79458" y="113364"/>
                    <a:pt x="79530" y="112442"/>
                  </a:cubicBezTo>
                  <a:cubicBezTo>
                    <a:pt x="79737" y="112073"/>
                    <a:pt x="79737" y="112073"/>
                    <a:pt x="79737" y="112073"/>
                  </a:cubicBezTo>
                  <a:cubicBezTo>
                    <a:pt x="80125" y="110967"/>
                    <a:pt x="80137" y="109493"/>
                    <a:pt x="80137" y="97880"/>
                  </a:cubicBezTo>
                  <a:cubicBezTo>
                    <a:pt x="80137" y="73732"/>
                    <a:pt x="80137" y="73732"/>
                    <a:pt x="80137" y="73732"/>
                  </a:cubicBezTo>
                  <a:cubicBezTo>
                    <a:pt x="80137" y="64516"/>
                    <a:pt x="79858" y="57695"/>
                    <a:pt x="79130" y="57695"/>
                  </a:cubicBezTo>
                  <a:cubicBezTo>
                    <a:pt x="78730" y="57695"/>
                    <a:pt x="78378" y="60276"/>
                    <a:pt x="78232" y="63225"/>
                  </a:cubicBezTo>
                  <a:cubicBezTo>
                    <a:pt x="78087" y="66175"/>
                    <a:pt x="78063" y="68387"/>
                    <a:pt x="78063" y="72995"/>
                  </a:cubicBezTo>
                  <a:cubicBezTo>
                    <a:pt x="78063" y="97880"/>
                    <a:pt x="78063" y="97880"/>
                    <a:pt x="78063" y="97880"/>
                  </a:cubicBezTo>
                  <a:cubicBezTo>
                    <a:pt x="78063" y="109493"/>
                    <a:pt x="78087" y="110967"/>
                    <a:pt x="78475" y="112073"/>
                  </a:cubicBezTo>
                  <a:cubicBezTo>
                    <a:pt x="78669" y="112442"/>
                    <a:pt x="78669" y="112442"/>
                    <a:pt x="78669" y="112442"/>
                  </a:cubicBezTo>
                  <a:cubicBezTo>
                    <a:pt x="78742" y="113364"/>
                    <a:pt x="78718" y="116129"/>
                    <a:pt x="78645" y="116497"/>
                  </a:cubicBezTo>
                  <a:cubicBezTo>
                    <a:pt x="78354" y="116313"/>
                    <a:pt x="78050" y="116129"/>
                    <a:pt x="77674" y="116129"/>
                  </a:cubicBezTo>
                  <a:cubicBezTo>
                    <a:pt x="77286" y="116129"/>
                    <a:pt x="76971" y="116313"/>
                    <a:pt x="76668" y="116497"/>
                  </a:cubicBezTo>
                  <a:cubicBezTo>
                    <a:pt x="76595" y="116129"/>
                    <a:pt x="76570" y="113364"/>
                    <a:pt x="76643" y="112442"/>
                  </a:cubicBezTo>
                  <a:cubicBezTo>
                    <a:pt x="76874" y="112073"/>
                    <a:pt x="76874" y="112073"/>
                    <a:pt x="76874" y="112073"/>
                  </a:cubicBezTo>
                  <a:cubicBezTo>
                    <a:pt x="77262" y="111152"/>
                    <a:pt x="77274" y="109493"/>
                    <a:pt x="77274" y="97880"/>
                  </a:cubicBezTo>
                  <a:lnTo>
                    <a:pt x="77274" y="69493"/>
                  </a:lnTo>
                  <a:close/>
                  <a:moveTo>
                    <a:pt x="84298" y="82396"/>
                  </a:moveTo>
                  <a:cubicBezTo>
                    <a:pt x="84456" y="81658"/>
                    <a:pt x="84480" y="80184"/>
                    <a:pt x="84480" y="77788"/>
                  </a:cubicBezTo>
                  <a:cubicBezTo>
                    <a:pt x="84492" y="70230"/>
                    <a:pt x="84492" y="70230"/>
                    <a:pt x="84492" y="70230"/>
                  </a:cubicBezTo>
                  <a:cubicBezTo>
                    <a:pt x="84504" y="64331"/>
                    <a:pt x="84371" y="56221"/>
                    <a:pt x="83716" y="56221"/>
                  </a:cubicBezTo>
                  <a:cubicBezTo>
                    <a:pt x="83412" y="56221"/>
                    <a:pt x="83048" y="58433"/>
                    <a:pt x="83024" y="63410"/>
                  </a:cubicBezTo>
                  <a:cubicBezTo>
                    <a:pt x="83012" y="66175"/>
                    <a:pt x="83000" y="68018"/>
                    <a:pt x="82915" y="68940"/>
                  </a:cubicBezTo>
                  <a:cubicBezTo>
                    <a:pt x="82757" y="70967"/>
                    <a:pt x="82466" y="72073"/>
                    <a:pt x="82308" y="72073"/>
                  </a:cubicBezTo>
                  <a:cubicBezTo>
                    <a:pt x="82211" y="72073"/>
                    <a:pt x="82163" y="71336"/>
                    <a:pt x="82163" y="69861"/>
                  </a:cubicBezTo>
                  <a:cubicBezTo>
                    <a:pt x="82163" y="61382"/>
                    <a:pt x="83364" y="49769"/>
                    <a:pt x="84152" y="49769"/>
                  </a:cubicBezTo>
                  <a:cubicBezTo>
                    <a:pt x="84917" y="49769"/>
                    <a:pt x="85293" y="56589"/>
                    <a:pt x="85256" y="68755"/>
                  </a:cubicBezTo>
                  <a:cubicBezTo>
                    <a:pt x="85196" y="97142"/>
                    <a:pt x="85196" y="97142"/>
                    <a:pt x="85196" y="97142"/>
                  </a:cubicBezTo>
                  <a:cubicBezTo>
                    <a:pt x="85171" y="104516"/>
                    <a:pt x="85268" y="111152"/>
                    <a:pt x="85693" y="111152"/>
                  </a:cubicBezTo>
                  <a:cubicBezTo>
                    <a:pt x="85790" y="111152"/>
                    <a:pt x="85887" y="110783"/>
                    <a:pt x="85960" y="110230"/>
                  </a:cubicBezTo>
                  <a:cubicBezTo>
                    <a:pt x="86008" y="109677"/>
                    <a:pt x="86057" y="109124"/>
                    <a:pt x="86093" y="109124"/>
                  </a:cubicBezTo>
                  <a:cubicBezTo>
                    <a:pt x="86142" y="109124"/>
                    <a:pt x="86166" y="110046"/>
                    <a:pt x="86166" y="111152"/>
                  </a:cubicBezTo>
                  <a:cubicBezTo>
                    <a:pt x="86166" y="112073"/>
                    <a:pt x="85790" y="118341"/>
                    <a:pt x="85268" y="118341"/>
                  </a:cubicBezTo>
                  <a:cubicBezTo>
                    <a:pt x="85014" y="118341"/>
                    <a:pt x="84759" y="116866"/>
                    <a:pt x="84577" y="113364"/>
                  </a:cubicBezTo>
                  <a:cubicBezTo>
                    <a:pt x="84528" y="112258"/>
                    <a:pt x="84468" y="110967"/>
                    <a:pt x="84407" y="110967"/>
                  </a:cubicBezTo>
                  <a:cubicBezTo>
                    <a:pt x="84334" y="110967"/>
                    <a:pt x="84201" y="112442"/>
                    <a:pt x="83983" y="114285"/>
                  </a:cubicBezTo>
                  <a:cubicBezTo>
                    <a:pt x="83752" y="116313"/>
                    <a:pt x="83522" y="118341"/>
                    <a:pt x="83218" y="118341"/>
                  </a:cubicBezTo>
                  <a:cubicBezTo>
                    <a:pt x="82915" y="118341"/>
                    <a:pt x="82648" y="117050"/>
                    <a:pt x="82466" y="114654"/>
                  </a:cubicBezTo>
                  <a:cubicBezTo>
                    <a:pt x="82272" y="111889"/>
                    <a:pt x="82139" y="107834"/>
                    <a:pt x="82139" y="103225"/>
                  </a:cubicBezTo>
                  <a:cubicBezTo>
                    <a:pt x="82139" y="96958"/>
                    <a:pt x="82345" y="93271"/>
                    <a:pt x="83024" y="89400"/>
                  </a:cubicBezTo>
                  <a:lnTo>
                    <a:pt x="84298" y="82396"/>
                  </a:lnTo>
                  <a:close/>
                  <a:moveTo>
                    <a:pt x="83643" y="110967"/>
                  </a:moveTo>
                  <a:cubicBezTo>
                    <a:pt x="83849" y="110967"/>
                    <a:pt x="84177" y="108571"/>
                    <a:pt x="84286" y="106912"/>
                  </a:cubicBezTo>
                  <a:cubicBezTo>
                    <a:pt x="84419" y="105069"/>
                    <a:pt x="84419" y="102857"/>
                    <a:pt x="84431" y="99354"/>
                  </a:cubicBezTo>
                  <a:cubicBezTo>
                    <a:pt x="84443" y="89769"/>
                    <a:pt x="84443" y="89769"/>
                    <a:pt x="84443" y="89769"/>
                  </a:cubicBezTo>
                  <a:cubicBezTo>
                    <a:pt x="84443" y="87926"/>
                    <a:pt x="84407" y="87741"/>
                    <a:pt x="84346" y="87741"/>
                  </a:cubicBezTo>
                  <a:cubicBezTo>
                    <a:pt x="84274" y="87741"/>
                    <a:pt x="84092" y="88294"/>
                    <a:pt x="83898" y="89216"/>
                  </a:cubicBezTo>
                  <a:cubicBezTo>
                    <a:pt x="83267" y="92534"/>
                    <a:pt x="82964" y="94930"/>
                    <a:pt x="82964" y="101382"/>
                  </a:cubicBezTo>
                  <a:cubicBezTo>
                    <a:pt x="82964" y="104147"/>
                    <a:pt x="83097" y="110967"/>
                    <a:pt x="83643" y="110967"/>
                  </a:cubicBezTo>
                  <a:close/>
                  <a:moveTo>
                    <a:pt x="87743" y="97880"/>
                  </a:moveTo>
                  <a:cubicBezTo>
                    <a:pt x="87743" y="109493"/>
                    <a:pt x="87767" y="111152"/>
                    <a:pt x="88143" y="112073"/>
                  </a:cubicBezTo>
                  <a:cubicBezTo>
                    <a:pt x="88410" y="112442"/>
                    <a:pt x="88410" y="112442"/>
                    <a:pt x="88410" y="112442"/>
                  </a:cubicBezTo>
                  <a:cubicBezTo>
                    <a:pt x="88483" y="113364"/>
                    <a:pt x="88459" y="116129"/>
                    <a:pt x="88386" y="116497"/>
                  </a:cubicBezTo>
                  <a:cubicBezTo>
                    <a:pt x="88034" y="116313"/>
                    <a:pt x="87719" y="116129"/>
                    <a:pt x="87343" y="116129"/>
                  </a:cubicBezTo>
                  <a:cubicBezTo>
                    <a:pt x="86967" y="116129"/>
                    <a:pt x="86639" y="116313"/>
                    <a:pt x="86324" y="116497"/>
                  </a:cubicBezTo>
                  <a:cubicBezTo>
                    <a:pt x="86239" y="116129"/>
                    <a:pt x="86227" y="113364"/>
                    <a:pt x="86300" y="112442"/>
                  </a:cubicBezTo>
                  <a:cubicBezTo>
                    <a:pt x="86542" y="112073"/>
                    <a:pt x="86542" y="112073"/>
                    <a:pt x="86542" y="112073"/>
                  </a:cubicBezTo>
                  <a:cubicBezTo>
                    <a:pt x="86942" y="111152"/>
                    <a:pt x="86955" y="109493"/>
                    <a:pt x="86955" y="97880"/>
                  </a:cubicBezTo>
                  <a:cubicBezTo>
                    <a:pt x="86955" y="24516"/>
                    <a:pt x="86955" y="24516"/>
                    <a:pt x="86955" y="24516"/>
                  </a:cubicBezTo>
                  <a:cubicBezTo>
                    <a:pt x="86955" y="14930"/>
                    <a:pt x="86942" y="14009"/>
                    <a:pt x="86615" y="11059"/>
                  </a:cubicBezTo>
                  <a:cubicBezTo>
                    <a:pt x="86506" y="10138"/>
                    <a:pt x="86506" y="10138"/>
                    <a:pt x="86506" y="10138"/>
                  </a:cubicBezTo>
                  <a:cubicBezTo>
                    <a:pt x="86457" y="9585"/>
                    <a:pt x="86457" y="7373"/>
                    <a:pt x="86506" y="6820"/>
                  </a:cubicBezTo>
                  <a:cubicBezTo>
                    <a:pt x="86785" y="5529"/>
                    <a:pt x="87282" y="3133"/>
                    <a:pt x="87670" y="0"/>
                  </a:cubicBezTo>
                  <a:cubicBezTo>
                    <a:pt x="87707" y="0"/>
                    <a:pt x="87755" y="368"/>
                    <a:pt x="87767" y="921"/>
                  </a:cubicBezTo>
                  <a:cubicBezTo>
                    <a:pt x="87767" y="5898"/>
                    <a:pt x="87743" y="14009"/>
                    <a:pt x="87743" y="21013"/>
                  </a:cubicBezTo>
                  <a:lnTo>
                    <a:pt x="87743" y="97880"/>
                  </a:lnTo>
                  <a:close/>
                  <a:moveTo>
                    <a:pt x="93566" y="118709"/>
                  </a:moveTo>
                  <a:cubicBezTo>
                    <a:pt x="92668" y="118709"/>
                    <a:pt x="92098" y="114470"/>
                    <a:pt x="91904" y="112626"/>
                  </a:cubicBezTo>
                  <a:cubicBezTo>
                    <a:pt x="91771" y="109124"/>
                    <a:pt x="91637" y="97511"/>
                    <a:pt x="91613" y="89953"/>
                  </a:cubicBezTo>
                  <a:cubicBezTo>
                    <a:pt x="91661" y="88847"/>
                    <a:pt x="91831" y="88479"/>
                    <a:pt x="91868" y="89400"/>
                  </a:cubicBezTo>
                  <a:cubicBezTo>
                    <a:pt x="92025" y="97695"/>
                    <a:pt x="92462" y="113732"/>
                    <a:pt x="93699" y="113732"/>
                  </a:cubicBezTo>
                  <a:cubicBezTo>
                    <a:pt x="94597" y="113732"/>
                    <a:pt x="95046" y="104700"/>
                    <a:pt x="95046" y="94930"/>
                  </a:cubicBezTo>
                  <a:cubicBezTo>
                    <a:pt x="95046" y="87741"/>
                    <a:pt x="94949" y="79815"/>
                    <a:pt x="94160" y="72258"/>
                  </a:cubicBezTo>
                  <a:cubicBezTo>
                    <a:pt x="93154" y="62119"/>
                    <a:pt x="93154" y="62119"/>
                    <a:pt x="93154" y="62119"/>
                  </a:cubicBezTo>
                  <a:cubicBezTo>
                    <a:pt x="92620" y="56774"/>
                    <a:pt x="92001" y="47557"/>
                    <a:pt x="92001" y="34285"/>
                  </a:cubicBezTo>
                  <a:cubicBezTo>
                    <a:pt x="92001" y="18801"/>
                    <a:pt x="92790" y="6267"/>
                    <a:pt x="94173" y="6267"/>
                  </a:cubicBezTo>
                  <a:cubicBezTo>
                    <a:pt x="94512" y="6267"/>
                    <a:pt x="94888" y="7373"/>
                    <a:pt x="95167" y="8479"/>
                  </a:cubicBezTo>
                  <a:cubicBezTo>
                    <a:pt x="95313" y="9032"/>
                    <a:pt x="95458" y="9400"/>
                    <a:pt x="95543" y="9400"/>
                  </a:cubicBezTo>
                  <a:cubicBezTo>
                    <a:pt x="95640" y="13271"/>
                    <a:pt x="95737" y="22304"/>
                    <a:pt x="95737" y="29308"/>
                  </a:cubicBezTo>
                  <a:cubicBezTo>
                    <a:pt x="95689" y="30230"/>
                    <a:pt x="95519" y="30599"/>
                    <a:pt x="95471" y="29677"/>
                  </a:cubicBezTo>
                  <a:cubicBezTo>
                    <a:pt x="95325" y="21935"/>
                    <a:pt x="95046" y="11428"/>
                    <a:pt x="94015" y="11428"/>
                  </a:cubicBezTo>
                  <a:cubicBezTo>
                    <a:pt x="92972" y="11428"/>
                    <a:pt x="92741" y="21935"/>
                    <a:pt x="92741" y="29308"/>
                  </a:cubicBezTo>
                  <a:cubicBezTo>
                    <a:pt x="92741" y="38709"/>
                    <a:pt x="93263" y="45529"/>
                    <a:pt x="93651" y="49400"/>
                  </a:cubicBezTo>
                  <a:cubicBezTo>
                    <a:pt x="94512" y="57511"/>
                    <a:pt x="94512" y="57511"/>
                    <a:pt x="94512" y="57511"/>
                  </a:cubicBezTo>
                  <a:cubicBezTo>
                    <a:pt x="95179" y="63778"/>
                    <a:pt x="95847" y="73179"/>
                    <a:pt x="95847" y="88663"/>
                  </a:cubicBezTo>
                  <a:cubicBezTo>
                    <a:pt x="95847" y="106543"/>
                    <a:pt x="94961" y="118709"/>
                    <a:pt x="93566" y="118709"/>
                  </a:cubicBezTo>
                  <a:close/>
                  <a:moveTo>
                    <a:pt x="97994" y="58986"/>
                  </a:moveTo>
                  <a:cubicBezTo>
                    <a:pt x="97812" y="58986"/>
                    <a:pt x="97800" y="59354"/>
                    <a:pt x="97800" y="62857"/>
                  </a:cubicBezTo>
                  <a:cubicBezTo>
                    <a:pt x="97800" y="93271"/>
                    <a:pt x="97800" y="93271"/>
                    <a:pt x="97800" y="93271"/>
                  </a:cubicBezTo>
                  <a:cubicBezTo>
                    <a:pt x="97800" y="102672"/>
                    <a:pt x="97873" y="111152"/>
                    <a:pt x="98576" y="111152"/>
                  </a:cubicBezTo>
                  <a:cubicBezTo>
                    <a:pt x="98685" y="111152"/>
                    <a:pt x="98782" y="110783"/>
                    <a:pt x="98867" y="110414"/>
                  </a:cubicBezTo>
                  <a:cubicBezTo>
                    <a:pt x="98964" y="109861"/>
                    <a:pt x="99110" y="108202"/>
                    <a:pt x="99134" y="108202"/>
                  </a:cubicBezTo>
                  <a:cubicBezTo>
                    <a:pt x="99219" y="108202"/>
                    <a:pt x="99268" y="109861"/>
                    <a:pt x="99243" y="110783"/>
                  </a:cubicBezTo>
                  <a:cubicBezTo>
                    <a:pt x="99049" y="114285"/>
                    <a:pt x="98661" y="118341"/>
                    <a:pt x="98115" y="118341"/>
                  </a:cubicBezTo>
                  <a:cubicBezTo>
                    <a:pt x="97205" y="118341"/>
                    <a:pt x="97011" y="110599"/>
                    <a:pt x="97011" y="100829"/>
                  </a:cubicBezTo>
                  <a:cubicBezTo>
                    <a:pt x="97011" y="63594"/>
                    <a:pt x="97011" y="63594"/>
                    <a:pt x="97011" y="63594"/>
                  </a:cubicBezTo>
                  <a:cubicBezTo>
                    <a:pt x="97011" y="59170"/>
                    <a:pt x="96999" y="58986"/>
                    <a:pt x="96781" y="58986"/>
                  </a:cubicBezTo>
                  <a:cubicBezTo>
                    <a:pt x="96490" y="58986"/>
                    <a:pt x="96490" y="58986"/>
                    <a:pt x="96490" y="58986"/>
                  </a:cubicBezTo>
                  <a:cubicBezTo>
                    <a:pt x="96417" y="58248"/>
                    <a:pt x="96405" y="56589"/>
                    <a:pt x="96453" y="55483"/>
                  </a:cubicBezTo>
                  <a:cubicBezTo>
                    <a:pt x="96769" y="54009"/>
                    <a:pt x="97035" y="51981"/>
                    <a:pt x="97133" y="50506"/>
                  </a:cubicBezTo>
                  <a:cubicBezTo>
                    <a:pt x="97278" y="48479"/>
                    <a:pt x="97484" y="44239"/>
                    <a:pt x="97581" y="40921"/>
                  </a:cubicBezTo>
                  <a:cubicBezTo>
                    <a:pt x="97642" y="40552"/>
                    <a:pt x="97763" y="40552"/>
                    <a:pt x="97812" y="41658"/>
                  </a:cubicBezTo>
                  <a:cubicBezTo>
                    <a:pt x="97812" y="49032"/>
                    <a:pt x="97812" y="49032"/>
                    <a:pt x="97812" y="49032"/>
                  </a:cubicBezTo>
                  <a:cubicBezTo>
                    <a:pt x="97812" y="51981"/>
                    <a:pt x="97824" y="52165"/>
                    <a:pt x="98006" y="52165"/>
                  </a:cubicBezTo>
                  <a:cubicBezTo>
                    <a:pt x="99195" y="52165"/>
                    <a:pt x="99195" y="52165"/>
                    <a:pt x="99195" y="52165"/>
                  </a:cubicBezTo>
                  <a:cubicBezTo>
                    <a:pt x="99316" y="53640"/>
                    <a:pt x="99292" y="57880"/>
                    <a:pt x="99195" y="58986"/>
                  </a:cubicBezTo>
                  <a:lnTo>
                    <a:pt x="97994" y="58986"/>
                  </a:lnTo>
                  <a:close/>
                  <a:moveTo>
                    <a:pt x="100978" y="92165"/>
                  </a:moveTo>
                  <a:cubicBezTo>
                    <a:pt x="100978" y="103410"/>
                    <a:pt x="101160" y="110783"/>
                    <a:pt x="101973" y="110783"/>
                  </a:cubicBezTo>
                  <a:cubicBezTo>
                    <a:pt x="102252" y="110783"/>
                    <a:pt x="102604" y="109124"/>
                    <a:pt x="102834" y="105990"/>
                  </a:cubicBezTo>
                  <a:cubicBezTo>
                    <a:pt x="102968" y="104147"/>
                    <a:pt x="103052" y="101566"/>
                    <a:pt x="103052" y="96589"/>
                  </a:cubicBezTo>
                  <a:cubicBezTo>
                    <a:pt x="103052" y="70046"/>
                    <a:pt x="103052" y="70046"/>
                    <a:pt x="103052" y="70046"/>
                  </a:cubicBezTo>
                  <a:cubicBezTo>
                    <a:pt x="103052" y="59354"/>
                    <a:pt x="102968" y="59170"/>
                    <a:pt x="102652" y="57142"/>
                  </a:cubicBezTo>
                  <a:cubicBezTo>
                    <a:pt x="102519" y="56405"/>
                    <a:pt x="102519" y="56405"/>
                    <a:pt x="102519" y="56405"/>
                  </a:cubicBezTo>
                  <a:cubicBezTo>
                    <a:pt x="102434" y="55668"/>
                    <a:pt x="102434" y="53456"/>
                    <a:pt x="102519" y="52718"/>
                  </a:cubicBezTo>
                  <a:cubicBezTo>
                    <a:pt x="102955" y="52534"/>
                    <a:pt x="103538" y="51428"/>
                    <a:pt x="103768" y="49769"/>
                  </a:cubicBezTo>
                  <a:cubicBezTo>
                    <a:pt x="103829" y="49953"/>
                    <a:pt x="103865" y="50322"/>
                    <a:pt x="103877" y="50875"/>
                  </a:cubicBezTo>
                  <a:cubicBezTo>
                    <a:pt x="103853" y="54009"/>
                    <a:pt x="103841" y="59170"/>
                    <a:pt x="103841" y="65069"/>
                  </a:cubicBezTo>
                  <a:cubicBezTo>
                    <a:pt x="103841" y="92350"/>
                    <a:pt x="103841" y="92350"/>
                    <a:pt x="103841" y="92350"/>
                  </a:cubicBezTo>
                  <a:cubicBezTo>
                    <a:pt x="103841" y="105253"/>
                    <a:pt x="103877" y="110046"/>
                    <a:pt x="104169" y="110046"/>
                  </a:cubicBezTo>
                  <a:cubicBezTo>
                    <a:pt x="104302" y="110046"/>
                    <a:pt x="104435" y="109677"/>
                    <a:pt x="104581" y="109308"/>
                  </a:cubicBezTo>
                  <a:cubicBezTo>
                    <a:pt x="104654" y="110046"/>
                    <a:pt x="104666" y="113364"/>
                    <a:pt x="104581" y="113917"/>
                  </a:cubicBezTo>
                  <a:cubicBezTo>
                    <a:pt x="104156" y="115207"/>
                    <a:pt x="103538" y="116866"/>
                    <a:pt x="103174" y="120000"/>
                  </a:cubicBezTo>
                  <a:cubicBezTo>
                    <a:pt x="103125" y="120000"/>
                    <a:pt x="103065" y="119447"/>
                    <a:pt x="103052" y="118894"/>
                  </a:cubicBezTo>
                  <a:cubicBezTo>
                    <a:pt x="103052" y="112258"/>
                    <a:pt x="103052" y="112258"/>
                    <a:pt x="103052" y="112258"/>
                  </a:cubicBezTo>
                  <a:cubicBezTo>
                    <a:pt x="103052" y="110783"/>
                    <a:pt x="103016" y="109861"/>
                    <a:pt x="102955" y="109861"/>
                  </a:cubicBezTo>
                  <a:cubicBezTo>
                    <a:pt x="102628" y="112995"/>
                    <a:pt x="102106" y="118341"/>
                    <a:pt x="101475" y="118341"/>
                  </a:cubicBezTo>
                  <a:cubicBezTo>
                    <a:pt x="100541" y="118341"/>
                    <a:pt x="100190" y="111152"/>
                    <a:pt x="100190" y="98064"/>
                  </a:cubicBezTo>
                  <a:cubicBezTo>
                    <a:pt x="100190" y="70967"/>
                    <a:pt x="100190" y="70967"/>
                    <a:pt x="100190" y="70967"/>
                  </a:cubicBezTo>
                  <a:cubicBezTo>
                    <a:pt x="100190" y="60645"/>
                    <a:pt x="100190" y="59170"/>
                    <a:pt x="99862" y="57142"/>
                  </a:cubicBezTo>
                  <a:cubicBezTo>
                    <a:pt x="99729" y="56405"/>
                    <a:pt x="99729" y="56405"/>
                    <a:pt x="99729" y="56405"/>
                  </a:cubicBezTo>
                  <a:cubicBezTo>
                    <a:pt x="99668" y="55483"/>
                    <a:pt x="99680" y="53271"/>
                    <a:pt x="99753" y="52718"/>
                  </a:cubicBezTo>
                  <a:cubicBezTo>
                    <a:pt x="100250" y="52534"/>
                    <a:pt x="100663" y="51059"/>
                    <a:pt x="100905" y="49769"/>
                  </a:cubicBezTo>
                  <a:cubicBezTo>
                    <a:pt x="100966" y="49953"/>
                    <a:pt x="100990" y="50322"/>
                    <a:pt x="101002" y="50875"/>
                  </a:cubicBezTo>
                  <a:cubicBezTo>
                    <a:pt x="100990" y="53824"/>
                    <a:pt x="100978" y="57142"/>
                    <a:pt x="100978" y="65069"/>
                  </a:cubicBezTo>
                  <a:lnTo>
                    <a:pt x="100978" y="92165"/>
                  </a:lnTo>
                  <a:close/>
                  <a:moveTo>
                    <a:pt x="109203" y="92350"/>
                  </a:moveTo>
                  <a:cubicBezTo>
                    <a:pt x="109203" y="105253"/>
                    <a:pt x="109215" y="111152"/>
                    <a:pt x="109518" y="111152"/>
                  </a:cubicBezTo>
                  <a:cubicBezTo>
                    <a:pt x="109627" y="111152"/>
                    <a:pt x="109809" y="110414"/>
                    <a:pt x="109979" y="109493"/>
                  </a:cubicBezTo>
                  <a:cubicBezTo>
                    <a:pt x="110052" y="109861"/>
                    <a:pt x="110064" y="113917"/>
                    <a:pt x="109967" y="114838"/>
                  </a:cubicBezTo>
                  <a:cubicBezTo>
                    <a:pt x="109518" y="115760"/>
                    <a:pt x="108851" y="118156"/>
                    <a:pt x="108548" y="120000"/>
                  </a:cubicBezTo>
                  <a:cubicBezTo>
                    <a:pt x="108487" y="120000"/>
                    <a:pt x="108439" y="119447"/>
                    <a:pt x="108439" y="118709"/>
                  </a:cubicBezTo>
                  <a:cubicBezTo>
                    <a:pt x="108439" y="115944"/>
                    <a:pt x="108439" y="115944"/>
                    <a:pt x="108439" y="115944"/>
                  </a:cubicBezTo>
                  <a:cubicBezTo>
                    <a:pt x="108439" y="113548"/>
                    <a:pt x="108439" y="111520"/>
                    <a:pt x="108414" y="110783"/>
                  </a:cubicBezTo>
                  <a:cubicBezTo>
                    <a:pt x="108366" y="110783"/>
                    <a:pt x="108366" y="110783"/>
                    <a:pt x="108366" y="110783"/>
                  </a:cubicBezTo>
                  <a:cubicBezTo>
                    <a:pt x="107905" y="115760"/>
                    <a:pt x="107541" y="118341"/>
                    <a:pt x="107019" y="118341"/>
                  </a:cubicBezTo>
                  <a:cubicBezTo>
                    <a:pt x="105843" y="118341"/>
                    <a:pt x="105042" y="104331"/>
                    <a:pt x="105042" y="87188"/>
                  </a:cubicBezTo>
                  <a:cubicBezTo>
                    <a:pt x="105042" y="64516"/>
                    <a:pt x="106182" y="49769"/>
                    <a:pt x="107638" y="49769"/>
                  </a:cubicBezTo>
                  <a:cubicBezTo>
                    <a:pt x="108002" y="49769"/>
                    <a:pt x="108232" y="50691"/>
                    <a:pt x="108354" y="51244"/>
                  </a:cubicBezTo>
                  <a:cubicBezTo>
                    <a:pt x="108402" y="51244"/>
                    <a:pt x="108414" y="50322"/>
                    <a:pt x="108414" y="49032"/>
                  </a:cubicBezTo>
                  <a:cubicBezTo>
                    <a:pt x="108414" y="24516"/>
                    <a:pt x="108414" y="24516"/>
                    <a:pt x="108414" y="24516"/>
                  </a:cubicBezTo>
                  <a:cubicBezTo>
                    <a:pt x="108414" y="14930"/>
                    <a:pt x="108402" y="14009"/>
                    <a:pt x="108087" y="11059"/>
                  </a:cubicBezTo>
                  <a:cubicBezTo>
                    <a:pt x="107978" y="10138"/>
                    <a:pt x="107978" y="10138"/>
                    <a:pt x="107978" y="10138"/>
                  </a:cubicBezTo>
                  <a:cubicBezTo>
                    <a:pt x="107917" y="9585"/>
                    <a:pt x="107917" y="7373"/>
                    <a:pt x="107978" y="6820"/>
                  </a:cubicBezTo>
                  <a:cubicBezTo>
                    <a:pt x="108245" y="5529"/>
                    <a:pt x="108742" y="3133"/>
                    <a:pt x="109130" y="0"/>
                  </a:cubicBezTo>
                  <a:cubicBezTo>
                    <a:pt x="109167" y="0"/>
                    <a:pt x="109215" y="368"/>
                    <a:pt x="109239" y="921"/>
                  </a:cubicBezTo>
                  <a:cubicBezTo>
                    <a:pt x="109227" y="5898"/>
                    <a:pt x="109203" y="14009"/>
                    <a:pt x="109203" y="21013"/>
                  </a:cubicBezTo>
                  <a:lnTo>
                    <a:pt x="109203" y="92350"/>
                  </a:lnTo>
                  <a:close/>
                  <a:moveTo>
                    <a:pt x="108414" y="68018"/>
                  </a:moveTo>
                  <a:cubicBezTo>
                    <a:pt x="108414" y="64700"/>
                    <a:pt x="108366" y="63225"/>
                    <a:pt x="108293" y="61751"/>
                  </a:cubicBezTo>
                  <a:cubicBezTo>
                    <a:pt x="108135" y="58248"/>
                    <a:pt x="107820" y="54930"/>
                    <a:pt x="107395" y="54930"/>
                  </a:cubicBezTo>
                  <a:cubicBezTo>
                    <a:pt x="106425" y="54930"/>
                    <a:pt x="105928" y="67649"/>
                    <a:pt x="105928" y="81843"/>
                  </a:cubicBezTo>
                  <a:cubicBezTo>
                    <a:pt x="105928" y="96589"/>
                    <a:pt x="106473" y="110599"/>
                    <a:pt x="107517" y="110599"/>
                  </a:cubicBezTo>
                  <a:cubicBezTo>
                    <a:pt x="107808" y="110599"/>
                    <a:pt x="108172" y="108571"/>
                    <a:pt x="108342" y="105990"/>
                  </a:cubicBezTo>
                  <a:cubicBezTo>
                    <a:pt x="108402" y="105069"/>
                    <a:pt x="108414" y="102672"/>
                    <a:pt x="108414" y="99907"/>
                  </a:cubicBezTo>
                  <a:lnTo>
                    <a:pt x="108414" y="68018"/>
                  </a:lnTo>
                  <a:close/>
                  <a:moveTo>
                    <a:pt x="111083" y="69493"/>
                  </a:moveTo>
                  <a:cubicBezTo>
                    <a:pt x="111083" y="63041"/>
                    <a:pt x="111083" y="62304"/>
                    <a:pt x="110804" y="59354"/>
                  </a:cubicBezTo>
                  <a:cubicBezTo>
                    <a:pt x="110707" y="58433"/>
                    <a:pt x="110707" y="58433"/>
                    <a:pt x="110707" y="58433"/>
                  </a:cubicBezTo>
                  <a:cubicBezTo>
                    <a:pt x="110659" y="57880"/>
                    <a:pt x="110659" y="56036"/>
                    <a:pt x="110719" y="55483"/>
                  </a:cubicBezTo>
                  <a:cubicBezTo>
                    <a:pt x="110962" y="54193"/>
                    <a:pt x="111568" y="49953"/>
                    <a:pt x="111811" y="47557"/>
                  </a:cubicBezTo>
                  <a:cubicBezTo>
                    <a:pt x="111860" y="47557"/>
                    <a:pt x="111908" y="47926"/>
                    <a:pt x="111920" y="48479"/>
                  </a:cubicBezTo>
                  <a:cubicBezTo>
                    <a:pt x="111896" y="54193"/>
                    <a:pt x="111872" y="61935"/>
                    <a:pt x="111872" y="68755"/>
                  </a:cubicBezTo>
                  <a:cubicBezTo>
                    <a:pt x="111872" y="97880"/>
                    <a:pt x="111872" y="97880"/>
                    <a:pt x="111872" y="97880"/>
                  </a:cubicBezTo>
                  <a:cubicBezTo>
                    <a:pt x="111872" y="109493"/>
                    <a:pt x="111896" y="111152"/>
                    <a:pt x="112284" y="112073"/>
                  </a:cubicBezTo>
                  <a:cubicBezTo>
                    <a:pt x="112503" y="112442"/>
                    <a:pt x="112503" y="112442"/>
                    <a:pt x="112503" y="112442"/>
                  </a:cubicBezTo>
                  <a:cubicBezTo>
                    <a:pt x="112587" y="113364"/>
                    <a:pt x="112563" y="116129"/>
                    <a:pt x="112490" y="116497"/>
                  </a:cubicBezTo>
                  <a:cubicBezTo>
                    <a:pt x="112163" y="116313"/>
                    <a:pt x="111860" y="116129"/>
                    <a:pt x="111484" y="116129"/>
                  </a:cubicBezTo>
                  <a:cubicBezTo>
                    <a:pt x="111095" y="116129"/>
                    <a:pt x="110780" y="116313"/>
                    <a:pt x="110477" y="116497"/>
                  </a:cubicBezTo>
                  <a:cubicBezTo>
                    <a:pt x="110404" y="116129"/>
                    <a:pt x="110380" y="113364"/>
                    <a:pt x="110452" y="112442"/>
                  </a:cubicBezTo>
                  <a:cubicBezTo>
                    <a:pt x="110683" y="112073"/>
                    <a:pt x="110683" y="112073"/>
                    <a:pt x="110683" y="112073"/>
                  </a:cubicBezTo>
                  <a:cubicBezTo>
                    <a:pt x="111071" y="111152"/>
                    <a:pt x="111083" y="109493"/>
                    <a:pt x="111083" y="97880"/>
                  </a:cubicBezTo>
                  <a:lnTo>
                    <a:pt x="111083" y="69493"/>
                  </a:lnTo>
                  <a:close/>
                  <a:moveTo>
                    <a:pt x="111969" y="23225"/>
                  </a:moveTo>
                  <a:cubicBezTo>
                    <a:pt x="111969" y="29124"/>
                    <a:pt x="111702" y="31705"/>
                    <a:pt x="111411" y="31705"/>
                  </a:cubicBezTo>
                  <a:cubicBezTo>
                    <a:pt x="111071" y="31705"/>
                    <a:pt x="110865" y="27834"/>
                    <a:pt x="110865" y="23594"/>
                  </a:cubicBezTo>
                  <a:cubicBezTo>
                    <a:pt x="110865" y="18248"/>
                    <a:pt x="111120" y="14746"/>
                    <a:pt x="111435" y="14746"/>
                  </a:cubicBezTo>
                  <a:cubicBezTo>
                    <a:pt x="111763" y="14746"/>
                    <a:pt x="111969" y="18617"/>
                    <a:pt x="111969" y="23225"/>
                  </a:cubicBezTo>
                  <a:close/>
                  <a:moveTo>
                    <a:pt x="114104" y="74470"/>
                  </a:moveTo>
                  <a:cubicBezTo>
                    <a:pt x="113825" y="74470"/>
                    <a:pt x="113813" y="74838"/>
                    <a:pt x="113813" y="78894"/>
                  </a:cubicBezTo>
                  <a:cubicBezTo>
                    <a:pt x="113813" y="95299"/>
                    <a:pt x="114443" y="109308"/>
                    <a:pt x="115584" y="109308"/>
                  </a:cubicBezTo>
                  <a:cubicBezTo>
                    <a:pt x="115936" y="109308"/>
                    <a:pt x="116239" y="107649"/>
                    <a:pt x="116566" y="101382"/>
                  </a:cubicBezTo>
                  <a:cubicBezTo>
                    <a:pt x="116676" y="100829"/>
                    <a:pt x="116748" y="101751"/>
                    <a:pt x="116761" y="103225"/>
                  </a:cubicBezTo>
                  <a:cubicBezTo>
                    <a:pt x="116409" y="114285"/>
                    <a:pt x="115644" y="118341"/>
                    <a:pt x="115086" y="118341"/>
                  </a:cubicBezTo>
                  <a:cubicBezTo>
                    <a:pt x="114383" y="118341"/>
                    <a:pt x="113849" y="113732"/>
                    <a:pt x="113534" y="107649"/>
                  </a:cubicBezTo>
                  <a:cubicBezTo>
                    <a:pt x="113218" y="101382"/>
                    <a:pt x="113085" y="93640"/>
                    <a:pt x="113085" y="86451"/>
                  </a:cubicBezTo>
                  <a:cubicBezTo>
                    <a:pt x="113085" y="66543"/>
                    <a:pt x="113946" y="49769"/>
                    <a:pt x="115232" y="49769"/>
                  </a:cubicBezTo>
                  <a:cubicBezTo>
                    <a:pt x="116154" y="49769"/>
                    <a:pt x="116748" y="59354"/>
                    <a:pt x="116748" y="69124"/>
                  </a:cubicBezTo>
                  <a:cubicBezTo>
                    <a:pt x="116748" y="71336"/>
                    <a:pt x="116724" y="72626"/>
                    <a:pt x="116712" y="73364"/>
                  </a:cubicBezTo>
                  <a:cubicBezTo>
                    <a:pt x="116676" y="74285"/>
                    <a:pt x="116530" y="74470"/>
                    <a:pt x="116081" y="74470"/>
                  </a:cubicBezTo>
                  <a:lnTo>
                    <a:pt x="114104" y="74470"/>
                  </a:lnTo>
                  <a:close/>
                  <a:moveTo>
                    <a:pt x="114759" y="69677"/>
                  </a:moveTo>
                  <a:cubicBezTo>
                    <a:pt x="115560" y="69677"/>
                    <a:pt x="115790" y="68940"/>
                    <a:pt x="115875" y="68018"/>
                  </a:cubicBezTo>
                  <a:cubicBezTo>
                    <a:pt x="115911" y="67649"/>
                    <a:pt x="115936" y="67096"/>
                    <a:pt x="115936" y="64884"/>
                  </a:cubicBezTo>
                  <a:cubicBezTo>
                    <a:pt x="115936" y="60460"/>
                    <a:pt x="115742" y="54746"/>
                    <a:pt x="115111" y="54746"/>
                  </a:cubicBezTo>
                  <a:cubicBezTo>
                    <a:pt x="114492" y="54746"/>
                    <a:pt x="113946" y="63410"/>
                    <a:pt x="113934" y="68755"/>
                  </a:cubicBezTo>
                  <a:cubicBezTo>
                    <a:pt x="113934" y="69124"/>
                    <a:pt x="113934" y="69677"/>
                    <a:pt x="114007" y="69677"/>
                  </a:cubicBezTo>
                  <a:lnTo>
                    <a:pt x="114759" y="69677"/>
                  </a:lnTo>
                  <a:close/>
                  <a:moveTo>
                    <a:pt x="119793" y="52718"/>
                  </a:moveTo>
                  <a:cubicBezTo>
                    <a:pt x="119890" y="56405"/>
                    <a:pt x="119963" y="61566"/>
                    <a:pt x="119963" y="65990"/>
                  </a:cubicBezTo>
                  <a:cubicBezTo>
                    <a:pt x="119927" y="67096"/>
                    <a:pt x="119769" y="67465"/>
                    <a:pt x="119708" y="66359"/>
                  </a:cubicBezTo>
                  <a:cubicBezTo>
                    <a:pt x="119526" y="59170"/>
                    <a:pt x="119211" y="54562"/>
                    <a:pt x="118774" y="54562"/>
                  </a:cubicBezTo>
                  <a:cubicBezTo>
                    <a:pt x="118350" y="54562"/>
                    <a:pt x="118083" y="58617"/>
                    <a:pt x="118083" y="64516"/>
                  </a:cubicBezTo>
                  <a:cubicBezTo>
                    <a:pt x="118083" y="71152"/>
                    <a:pt x="118532" y="74654"/>
                    <a:pt x="118908" y="77972"/>
                  </a:cubicBezTo>
                  <a:cubicBezTo>
                    <a:pt x="119478" y="82764"/>
                    <a:pt x="120000" y="88294"/>
                    <a:pt x="120000" y="99907"/>
                  </a:cubicBezTo>
                  <a:cubicBezTo>
                    <a:pt x="120000" y="112258"/>
                    <a:pt x="119247" y="118341"/>
                    <a:pt x="118459" y="118341"/>
                  </a:cubicBezTo>
                  <a:cubicBezTo>
                    <a:pt x="117961" y="118341"/>
                    <a:pt x="117585" y="116682"/>
                    <a:pt x="117319" y="113548"/>
                  </a:cubicBezTo>
                  <a:cubicBezTo>
                    <a:pt x="117234" y="110414"/>
                    <a:pt x="117173" y="102488"/>
                    <a:pt x="117197" y="97142"/>
                  </a:cubicBezTo>
                  <a:cubicBezTo>
                    <a:pt x="117246" y="96036"/>
                    <a:pt x="117379" y="96036"/>
                    <a:pt x="117440" y="96958"/>
                  </a:cubicBezTo>
                  <a:cubicBezTo>
                    <a:pt x="117622" y="105806"/>
                    <a:pt x="117961" y="113732"/>
                    <a:pt x="118568" y="113732"/>
                  </a:cubicBezTo>
                  <a:cubicBezTo>
                    <a:pt x="118956" y="113732"/>
                    <a:pt x="119284" y="110230"/>
                    <a:pt x="119284" y="103225"/>
                  </a:cubicBezTo>
                  <a:cubicBezTo>
                    <a:pt x="119284" y="95852"/>
                    <a:pt x="118859" y="91797"/>
                    <a:pt x="118459" y="88294"/>
                  </a:cubicBezTo>
                  <a:cubicBezTo>
                    <a:pt x="117840" y="82949"/>
                    <a:pt x="117403" y="77235"/>
                    <a:pt x="117403" y="68387"/>
                  </a:cubicBezTo>
                  <a:cubicBezTo>
                    <a:pt x="117403" y="56589"/>
                    <a:pt x="118046" y="49769"/>
                    <a:pt x="118859" y="49769"/>
                  </a:cubicBezTo>
                  <a:cubicBezTo>
                    <a:pt x="119308" y="49769"/>
                    <a:pt x="119708" y="51428"/>
                    <a:pt x="119793" y="527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cxnSp>
        <p:nvCxnSpPr>
          <p:cNvPr id="152" name="Google Shape;152;p1"/>
          <p:cNvCxnSpPr/>
          <p:nvPr/>
        </p:nvCxnSpPr>
        <p:spPr>
          <a:xfrm>
            <a:off x="2936385" y="5181600"/>
            <a:ext cx="0" cy="116840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fld id="{00000000-1234-1234-1234-123412341234}" type="slidenum">
              <a:rPr kumimoji="0" lang="en-US" sz="800" b="0" i="0" u="none" strike="noStrike" kern="0" cap="none" spc="0" normalizeH="0" baseline="0" noProof="0">
                <a:ln>
                  <a:noFill/>
                </a:ln>
                <a:solidFill>
                  <a:srgbClr val="3D404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t>10</a:t>
            </a:fld>
            <a:endParaRPr kumimoji="0" sz="800" b="0" i="0" u="none" strike="noStrike" kern="0" cap="none" spc="0" normalizeH="0" baseline="0" noProof="0" dirty="0">
              <a:ln>
                <a:noFill/>
              </a:ln>
              <a:solidFill>
                <a:srgbClr val="3D4047"/>
              </a:solidFill>
              <a:effectLst/>
              <a:uLnTx/>
              <a:uFillTx/>
              <a:latin typeface="Calibri"/>
              <a:ea typeface="Calibri"/>
              <a:cs typeface="Calibri"/>
              <a:sym typeface="Calibri"/>
            </a:endParaRPr>
          </a:p>
        </p:txBody>
      </p:sp>
      <p:sp>
        <p:nvSpPr>
          <p:cNvPr id="827" name="Google Shape;827;p75"/>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8" name="Google Shape;828;p75"/>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7EC2E6F0-63B3-6CB1-17FF-5BDCA4CE0367}"/>
              </a:ext>
            </a:extLst>
          </p:cNvPr>
          <p:cNvSpPr txBox="1"/>
          <p:nvPr/>
        </p:nvSpPr>
        <p:spPr>
          <a:xfrm>
            <a:off x="257577" y="1953234"/>
            <a:ext cx="8628846" cy="2862322"/>
          </a:xfrm>
          <a:prstGeom prst="rect">
            <a:avLst/>
          </a:prstGeom>
          <a:noFill/>
        </p:spPr>
        <p:txBody>
          <a:bodyPr wrap="square" rtlCol="0">
            <a:spAutoFit/>
          </a:bodyPr>
          <a:lstStyle/>
          <a:p>
            <a:pPr marR="0" lvl="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The role of advocacy and organizing in changing the conversation about the legal duty to address heath disparities.</a:t>
            </a:r>
          </a:p>
          <a:p>
            <a:pPr marL="45720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p>
          <a:p>
            <a:r>
              <a:rPr lang="en-US" sz="3600" dirty="0">
                <a:effectLst/>
                <a:latin typeface="Times New Roman" panose="02020603050405020304" pitchFamily="18" charset="0"/>
                <a:ea typeface="Times New Roman" panose="02020603050405020304" pitchFamily="18" charset="0"/>
              </a:rPr>
              <a:t>Andrew Friedman</a:t>
            </a:r>
            <a:endParaRPr lang="en-US" sz="3600" dirty="0"/>
          </a:p>
        </p:txBody>
      </p:sp>
    </p:spTree>
    <p:extLst>
      <p:ext uri="{BB962C8B-B14F-4D97-AF65-F5344CB8AC3E}">
        <p14:creationId xmlns:p14="http://schemas.microsoft.com/office/powerpoint/2010/main" val="308910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fld id="{00000000-1234-1234-1234-123412341234}" type="slidenum">
              <a:rPr kumimoji="0" lang="en-US" sz="800" b="0" i="0" u="none" strike="noStrike" kern="0" cap="none" spc="0" normalizeH="0" baseline="0" noProof="0">
                <a:ln>
                  <a:noFill/>
                </a:ln>
                <a:solidFill>
                  <a:srgbClr val="3D404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t>11</a:t>
            </a:fld>
            <a:endParaRPr kumimoji="0" sz="800" b="0" i="0" u="none" strike="noStrike" kern="0" cap="none" spc="0" normalizeH="0" baseline="0" noProof="0" dirty="0">
              <a:ln>
                <a:noFill/>
              </a:ln>
              <a:solidFill>
                <a:srgbClr val="3D4047"/>
              </a:solidFill>
              <a:effectLst/>
              <a:uLnTx/>
              <a:uFillTx/>
              <a:latin typeface="Calibri"/>
              <a:ea typeface="Calibri"/>
              <a:cs typeface="Calibri"/>
              <a:sym typeface="Calibri"/>
            </a:endParaRPr>
          </a:p>
        </p:txBody>
      </p:sp>
      <p:sp>
        <p:nvSpPr>
          <p:cNvPr id="827" name="Google Shape;827;p75"/>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8" name="Google Shape;828;p75"/>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0885152C-C625-E5D5-C8B8-3EDFC60C1CD7}"/>
              </a:ext>
            </a:extLst>
          </p:cNvPr>
          <p:cNvSpPr txBox="1"/>
          <p:nvPr/>
        </p:nvSpPr>
        <p:spPr>
          <a:xfrm>
            <a:off x="1" y="2370667"/>
            <a:ext cx="9144000" cy="2308324"/>
          </a:xfrm>
          <a:prstGeom prst="rect">
            <a:avLst/>
          </a:prstGeom>
          <a:noFill/>
        </p:spPr>
        <p:txBody>
          <a:bodyPr wrap="square" rtlCol="0">
            <a:spAutoFit/>
          </a:bodyPr>
          <a:lstStyle/>
          <a:p>
            <a:pPr marR="0" lvl="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What legislation has, and has not accomplished. What more can we, and should we do?	</a:t>
            </a:r>
          </a:p>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p>
          <a:p>
            <a:r>
              <a:rPr lang="en-US" sz="3600" dirty="0">
                <a:effectLst/>
                <a:latin typeface="Times New Roman" panose="02020603050405020304" pitchFamily="18" charset="0"/>
                <a:ea typeface="Times New Roman" panose="02020603050405020304" pitchFamily="18" charset="0"/>
              </a:rPr>
              <a:t>Jorge Rivera</a:t>
            </a:r>
            <a:endParaRPr lang="en-US" sz="3600" dirty="0"/>
          </a:p>
        </p:txBody>
      </p:sp>
    </p:spTree>
    <p:extLst>
      <p:ext uri="{BB962C8B-B14F-4D97-AF65-F5344CB8AC3E}">
        <p14:creationId xmlns:p14="http://schemas.microsoft.com/office/powerpoint/2010/main" val="68844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fld id="{00000000-1234-1234-1234-123412341234}" type="slidenum">
              <a:rPr kumimoji="0" lang="en-US" sz="800" b="0" i="0" u="none" strike="noStrike" kern="0" cap="none" spc="0" normalizeH="0" baseline="0" noProof="0">
                <a:ln>
                  <a:noFill/>
                </a:ln>
                <a:solidFill>
                  <a:srgbClr val="3D404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t>12</a:t>
            </a:fld>
            <a:endParaRPr kumimoji="0" sz="800" b="0" i="0" u="none" strike="noStrike" kern="0" cap="none" spc="0" normalizeH="0" baseline="0" noProof="0" dirty="0">
              <a:ln>
                <a:noFill/>
              </a:ln>
              <a:solidFill>
                <a:srgbClr val="3D4047"/>
              </a:solidFill>
              <a:effectLst/>
              <a:uLnTx/>
              <a:uFillTx/>
              <a:latin typeface="Calibri"/>
              <a:ea typeface="Calibri"/>
              <a:cs typeface="Calibri"/>
              <a:sym typeface="Calibri"/>
            </a:endParaRPr>
          </a:p>
        </p:txBody>
      </p:sp>
      <p:sp>
        <p:nvSpPr>
          <p:cNvPr id="827" name="Google Shape;827;p75"/>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8" name="Google Shape;828;p75"/>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pic>
        <p:nvPicPr>
          <p:cNvPr id="3" name="Picture 2">
            <a:extLst>
              <a:ext uri="{FF2B5EF4-FFF2-40B4-BE49-F238E27FC236}">
                <a16:creationId xmlns:a16="http://schemas.microsoft.com/office/drawing/2014/main" id="{AC296E4E-BC69-5EB5-CE61-D28BF9C3E016}"/>
              </a:ext>
            </a:extLst>
          </p:cNvPr>
          <p:cNvPicPr>
            <a:picLocks noChangeAspect="1"/>
          </p:cNvPicPr>
          <p:nvPr/>
        </p:nvPicPr>
        <p:blipFill>
          <a:blip r:embed="rId3"/>
          <a:stretch>
            <a:fillRect/>
          </a:stretch>
        </p:blipFill>
        <p:spPr>
          <a:xfrm>
            <a:off x="1569886" y="1371600"/>
            <a:ext cx="6004227" cy="5512078"/>
          </a:xfrm>
          <a:prstGeom prst="rect">
            <a:avLst/>
          </a:prstGeom>
        </p:spPr>
      </p:pic>
    </p:spTree>
    <p:extLst>
      <p:ext uri="{BB962C8B-B14F-4D97-AF65-F5344CB8AC3E}">
        <p14:creationId xmlns:p14="http://schemas.microsoft.com/office/powerpoint/2010/main" val="335867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t>
            </a:r>
            <a:r>
              <a:rPr lang="en-US" sz="2400" dirty="0">
                <a:solidFill>
                  <a:srgbClr val="FFFFFF"/>
                </a:solidFill>
                <a:latin typeface="Libre Franklin Medium"/>
                <a:ea typeface="Libre Franklin Medium"/>
                <a:cs typeface="Libre Franklin Medium"/>
                <a:sym typeface="Libre Franklin Medium"/>
              </a:rPr>
              <a:t>AND 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973567" y="2239204"/>
            <a:ext cx="7196866" cy="2339102"/>
          </a:xfrm>
          <a:prstGeom prst="rect">
            <a:avLst/>
          </a:prstGeom>
          <a:noFill/>
        </p:spPr>
        <p:txBody>
          <a:bodyPr wrap="square" rtlCol="0">
            <a:spAutoFit/>
          </a:bodyPr>
          <a:lstStyle/>
          <a:p>
            <a:pPr marL="228600" indent="0"/>
            <a:r>
              <a:rPr lang="en-US" sz="4000" dirty="0"/>
              <a:t>First participation code:</a:t>
            </a:r>
          </a:p>
          <a:p>
            <a:pPr marL="228600" indent="0"/>
            <a:endParaRPr lang="en-US" sz="4000" dirty="0"/>
          </a:p>
          <a:p>
            <a:pPr marL="228600" indent="0" algn="ctr"/>
            <a:endParaRPr lang="en-US" sz="6600" dirty="0">
              <a:highlight>
                <a:srgbClr val="FFFF00"/>
              </a:highlight>
            </a:endParaRPr>
          </a:p>
        </p:txBody>
      </p:sp>
    </p:spTree>
    <p:extLst>
      <p:ext uri="{BB962C8B-B14F-4D97-AF65-F5344CB8AC3E}">
        <p14:creationId xmlns:p14="http://schemas.microsoft.com/office/powerpoint/2010/main" val="297507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t>
            </a:r>
            <a:r>
              <a:rPr lang="en-US" sz="2400" dirty="0">
                <a:solidFill>
                  <a:srgbClr val="FFFFFF"/>
                </a:solidFill>
                <a:latin typeface="Libre Franklin Medium"/>
                <a:ea typeface="Libre Franklin Medium"/>
                <a:cs typeface="Libre Franklin Medium"/>
                <a:sym typeface="Libre Franklin Medium"/>
              </a:rPr>
              <a:t>AND 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3" name="TextBox 2">
            <a:extLst>
              <a:ext uri="{FF2B5EF4-FFF2-40B4-BE49-F238E27FC236}">
                <a16:creationId xmlns:a16="http://schemas.microsoft.com/office/drawing/2014/main" id="{A9EEE312-4D20-C163-C9DC-87282DC812F3}"/>
              </a:ext>
            </a:extLst>
          </p:cNvPr>
          <p:cNvSpPr txBox="1"/>
          <p:nvPr/>
        </p:nvSpPr>
        <p:spPr>
          <a:xfrm>
            <a:off x="254001" y="2415064"/>
            <a:ext cx="8483600" cy="2308324"/>
          </a:xfrm>
          <a:prstGeom prst="rect">
            <a:avLst/>
          </a:prstGeom>
          <a:noFill/>
        </p:spPr>
        <p:txBody>
          <a:bodyPr wrap="square" rtlCol="0">
            <a:spAutoFit/>
          </a:bodyPr>
          <a:lstStyle/>
          <a:p>
            <a:pPr marR="0" lvl="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What is working, and how is it working, the interpreter’s perspective. </a:t>
            </a:r>
          </a:p>
          <a:p>
            <a:pPr marL="66040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3600" dirty="0">
                <a:effectLst/>
                <a:latin typeface="Times New Roman" panose="02020603050405020304" pitchFamily="18" charset="0"/>
                <a:ea typeface="Times New Roman" panose="02020603050405020304" pitchFamily="18" charset="0"/>
              </a:rPr>
              <a:t>Tracy Koss</a:t>
            </a:r>
            <a:endParaRPr lang="en-US" sz="3600" dirty="0"/>
          </a:p>
        </p:txBody>
      </p:sp>
    </p:spTree>
    <p:extLst>
      <p:ext uri="{BB962C8B-B14F-4D97-AF65-F5344CB8AC3E}">
        <p14:creationId xmlns:p14="http://schemas.microsoft.com/office/powerpoint/2010/main" val="127753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t>
            </a:r>
            <a:r>
              <a:rPr lang="en-US" sz="2400" dirty="0">
                <a:solidFill>
                  <a:srgbClr val="FFFFFF"/>
                </a:solidFill>
                <a:latin typeface="Libre Franklin Medium"/>
                <a:ea typeface="Libre Franklin Medium"/>
                <a:cs typeface="Libre Franklin Medium"/>
                <a:sym typeface="Libre Franklin Medium"/>
              </a:rPr>
              <a:t>AND 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203200" y="2696869"/>
            <a:ext cx="8737600" cy="2308324"/>
          </a:xfrm>
          <a:prstGeom prst="rect">
            <a:avLst/>
          </a:prstGeom>
          <a:noFill/>
        </p:spPr>
        <p:txBody>
          <a:bodyPr wrap="square" rtlCol="0">
            <a:spAutoFit/>
          </a:bodyPr>
          <a:lstStyle/>
          <a:p>
            <a:pPr marR="0" lvl="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How does it work, and how is it not working: The Physician/Hospitalist’s perspective.</a:t>
            </a:r>
          </a:p>
          <a:p>
            <a:pPr marL="66040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3600" dirty="0">
                <a:effectLst/>
                <a:latin typeface="Times New Roman" panose="02020603050405020304" pitchFamily="18" charset="0"/>
                <a:ea typeface="Times New Roman" panose="02020603050405020304" pitchFamily="18" charset="0"/>
              </a:rPr>
              <a:t>Joyeeta Dastidar</a:t>
            </a:r>
            <a:endParaRPr lang="en-US" sz="3600" dirty="0"/>
          </a:p>
        </p:txBody>
      </p:sp>
    </p:spTree>
    <p:extLst>
      <p:ext uri="{BB962C8B-B14F-4D97-AF65-F5344CB8AC3E}">
        <p14:creationId xmlns:p14="http://schemas.microsoft.com/office/powerpoint/2010/main" val="163302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t>
            </a:r>
            <a:r>
              <a:rPr lang="en-US" sz="2400" dirty="0">
                <a:solidFill>
                  <a:srgbClr val="FFFFFF"/>
                </a:solidFill>
                <a:latin typeface="Libre Franklin Medium"/>
                <a:ea typeface="Libre Franklin Medium"/>
                <a:cs typeface="Libre Franklin Medium"/>
                <a:sym typeface="Libre Franklin Medium"/>
              </a:rPr>
              <a:t>AND 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8C5500C0-6A60-4630-E8F6-91B508EB465B}"/>
              </a:ext>
            </a:extLst>
          </p:cNvPr>
          <p:cNvSpPr txBox="1"/>
          <p:nvPr/>
        </p:nvSpPr>
        <p:spPr>
          <a:xfrm>
            <a:off x="152400" y="2218266"/>
            <a:ext cx="8839200" cy="3416320"/>
          </a:xfrm>
          <a:prstGeom prst="rect">
            <a:avLst/>
          </a:prstGeom>
          <a:noFill/>
        </p:spPr>
        <p:txBody>
          <a:bodyPr wrap="square" rtlCol="0">
            <a:spAutoFit/>
          </a:bodyPr>
          <a:lstStyle/>
          <a:p>
            <a:pPr marR="0" lvl="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How does the hospitals’ compliance with legal and ethical obligations to provide interpretation and translation services look from the L.E.P. Patient’s perspective </a:t>
            </a:r>
          </a:p>
          <a:p>
            <a:pPr marL="68580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3600" dirty="0">
                <a:effectLst/>
                <a:latin typeface="Times New Roman" panose="02020603050405020304" pitchFamily="18" charset="0"/>
                <a:ea typeface="Times New Roman" panose="02020603050405020304" pitchFamily="18" charset="0"/>
              </a:rPr>
              <a:t>Didi Sanchez</a:t>
            </a:r>
            <a:endParaRPr lang="en-US" sz="3600" dirty="0"/>
          </a:p>
        </p:txBody>
      </p:sp>
    </p:spTree>
    <p:extLst>
      <p:ext uri="{BB962C8B-B14F-4D97-AF65-F5344CB8AC3E}">
        <p14:creationId xmlns:p14="http://schemas.microsoft.com/office/powerpoint/2010/main" val="54704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t>
            </a:r>
            <a:r>
              <a:rPr lang="en-US" sz="2400" dirty="0">
                <a:solidFill>
                  <a:srgbClr val="FFFFFF"/>
                </a:solidFill>
                <a:latin typeface="Libre Franklin Medium"/>
                <a:ea typeface="Libre Franklin Medium"/>
                <a:cs typeface="Libre Franklin Medium"/>
                <a:sym typeface="Libre Franklin Medium"/>
              </a:rPr>
              <a:t>AND 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8C5500C0-6A60-4630-E8F6-91B508EB465B}"/>
              </a:ext>
            </a:extLst>
          </p:cNvPr>
          <p:cNvSpPr txBox="1"/>
          <p:nvPr/>
        </p:nvSpPr>
        <p:spPr>
          <a:xfrm>
            <a:off x="152400" y="3225466"/>
            <a:ext cx="8839200" cy="1200329"/>
          </a:xfrm>
          <a:prstGeom prst="rect">
            <a:avLst/>
          </a:prstGeom>
          <a:noFill/>
        </p:spPr>
        <p:txBody>
          <a:bodyPr wrap="square" rtlCol="0">
            <a:spAutoFit/>
          </a:bodyPr>
          <a:lstStyle/>
          <a:p>
            <a:pPr marL="68580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Because a picture is </a:t>
            </a:r>
            <a:r>
              <a:rPr lang="en-US" sz="3600" dirty="0">
                <a:latin typeface="Calibri" panose="020F0502020204030204" pitchFamily="34" charset="0"/>
                <a:ea typeface="Calibri" panose="020F0502020204030204" pitchFamily="34" charset="0"/>
                <a:cs typeface="Times New Roman" panose="02020603050405020304" pitchFamily="18" charset="0"/>
              </a:rPr>
              <a:t>w</a:t>
            </a:r>
            <a:r>
              <a:rPr lang="en-US" sz="3600" dirty="0">
                <a:effectLst/>
                <a:latin typeface="Calibri" panose="020F0502020204030204" pitchFamily="34" charset="0"/>
                <a:ea typeface="Calibri" panose="020F0502020204030204" pitchFamily="34" charset="0"/>
                <a:cs typeface="Times New Roman" panose="02020603050405020304" pitchFamily="18" charset="0"/>
              </a:rPr>
              <a:t>orth a thousand words, a short video …</a:t>
            </a:r>
          </a:p>
        </p:txBody>
      </p:sp>
    </p:spTree>
    <p:extLst>
      <p:ext uri="{BB962C8B-B14F-4D97-AF65-F5344CB8AC3E}">
        <p14:creationId xmlns:p14="http://schemas.microsoft.com/office/powerpoint/2010/main" val="3240150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1107241" y="2259449"/>
            <a:ext cx="7196866" cy="2339102"/>
          </a:xfrm>
          <a:prstGeom prst="rect">
            <a:avLst/>
          </a:prstGeom>
          <a:noFill/>
        </p:spPr>
        <p:txBody>
          <a:bodyPr wrap="square" rtlCol="0">
            <a:spAutoFit/>
          </a:bodyPr>
          <a:lstStyle/>
          <a:p>
            <a:pPr marL="228600" indent="0"/>
            <a:r>
              <a:rPr lang="en-US" sz="4000" dirty="0"/>
              <a:t>Second  participation code:</a:t>
            </a:r>
          </a:p>
          <a:p>
            <a:pPr marL="228600" indent="0"/>
            <a:endParaRPr lang="en-US" sz="4000" dirty="0"/>
          </a:p>
          <a:p>
            <a:pPr marL="228600" indent="0" algn="ctr"/>
            <a:endParaRPr lang="en-US" sz="6600" dirty="0">
              <a:highlight>
                <a:srgbClr val="FFFF00"/>
              </a:highlight>
            </a:endParaRPr>
          </a:p>
        </p:txBody>
      </p:sp>
    </p:spTree>
    <p:extLst>
      <p:ext uri="{BB962C8B-B14F-4D97-AF65-F5344CB8AC3E}">
        <p14:creationId xmlns:p14="http://schemas.microsoft.com/office/powerpoint/2010/main" val="80067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t>
            </a:r>
            <a:r>
              <a:rPr lang="en-US" sz="2400" dirty="0">
                <a:solidFill>
                  <a:srgbClr val="FFFFFF"/>
                </a:solidFill>
                <a:latin typeface="Libre Franklin Medium"/>
                <a:ea typeface="Libre Franklin Medium"/>
                <a:cs typeface="Libre Franklin Medium"/>
                <a:sym typeface="Libre Franklin Medium"/>
              </a:rPr>
              <a:t>AND 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22AFEA14-9472-B627-F53B-BC8A2A5E8D03}"/>
              </a:ext>
            </a:extLst>
          </p:cNvPr>
          <p:cNvSpPr txBox="1"/>
          <p:nvPr/>
        </p:nvSpPr>
        <p:spPr>
          <a:xfrm>
            <a:off x="355600" y="2004371"/>
            <a:ext cx="8348133" cy="3693319"/>
          </a:xfrm>
          <a:prstGeom prst="rect">
            <a:avLst/>
          </a:prstGeom>
          <a:noFill/>
        </p:spPr>
        <p:txBody>
          <a:bodyPr wrap="square" rtlCol="0">
            <a:spAutoFit/>
          </a:bodyPr>
          <a:lstStyle/>
          <a:p>
            <a:pPr algn="ctr"/>
            <a:r>
              <a:rPr lang="en-US" sz="3600" dirty="0">
                <a:effectLst/>
                <a:latin typeface="Times New Roman" panose="02020603050405020304" pitchFamily="18" charset="0"/>
                <a:ea typeface="Times New Roman" panose="02020603050405020304" pitchFamily="18" charset="0"/>
              </a:rPr>
              <a:t>Panel Discussion</a:t>
            </a:r>
          </a:p>
          <a:p>
            <a:pPr algn="ctr"/>
            <a:endParaRPr lang="en-US" sz="3600" dirty="0"/>
          </a:p>
          <a:p>
            <a:pPr marR="0" lvl="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To what extent, if any, does the ethical obligation of clinicians to communicate effectively with LEP patients need further legal enforcement authority?</a:t>
            </a:r>
          </a:p>
          <a:p>
            <a:pPr marL="6604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6284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FFFFFF"/>
              </a:buClr>
              <a:buSzPts val="1400"/>
              <a:buFont typeface="Calibri"/>
              <a:buNone/>
              <a:tabLst/>
              <a:defRPr/>
            </a:pPr>
            <a:r>
              <a:rPr lang="en-US" sz="2400" dirty="0">
                <a:solidFill>
                  <a:srgbClr val="FFFFFF"/>
                </a:solidFill>
                <a:latin typeface="Libre Franklin Medium"/>
                <a:ea typeface="Libre Franklin Medium"/>
                <a:cs typeface="Libre Franklin Medium"/>
                <a:sym typeface="Libre Franklin Medium"/>
              </a:rPr>
              <a:t>Required legal notice:</a:t>
            </a:r>
          </a:p>
          <a:p>
            <a:pPr marL="0" marR="0" lvl="0" indent="0" algn="l" defTabSz="914400" rtl="0" eaLnBrk="1" fontAlgn="auto" latinLnBrk="0" hangingPunct="1">
              <a:lnSpc>
                <a:spcPct val="85000"/>
              </a:lnSpc>
              <a:spcBef>
                <a:spcPts val="0"/>
              </a:spcBef>
              <a:spcAft>
                <a:spcPts val="0"/>
              </a:spcAft>
              <a:buClr>
                <a:srgbClr val="FFFFFF"/>
              </a:buClr>
              <a:buSzPts val="1400"/>
              <a:buFont typeface="Calibri"/>
              <a:buNone/>
              <a:tabLst/>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(some</a:t>
            </a:r>
            <a:r>
              <a:rPr lang="en-US" sz="2400" dirty="0">
                <a:solidFill>
                  <a:srgbClr val="FFFFFF"/>
                </a:solidFill>
                <a:latin typeface="Libre Franklin Medium"/>
                <a:ea typeface="Libre Franklin Medium"/>
                <a:cs typeface="Libre Franklin Medium"/>
                <a:sym typeface="Libre Franklin Medium"/>
              </a:rPr>
              <a:t> of us are lawyers after all)</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973567" y="2035149"/>
            <a:ext cx="7196866" cy="3631763"/>
          </a:xfrm>
          <a:prstGeom prst="rect">
            <a:avLst/>
          </a:prstGeom>
          <a:noFill/>
        </p:spPr>
        <p:txBody>
          <a:bodyPr wrap="square" rtlCol="0">
            <a:spAutoFit/>
          </a:bodyPr>
          <a:lstStyle/>
          <a:p>
            <a:pPr marL="228600" indent="0" algn="ctr"/>
            <a:r>
              <a:rPr lang="en-US" sz="1800" b="1" dirty="0">
                <a:solidFill>
                  <a:srgbClr val="222222"/>
                </a:solidFill>
                <a:effectLst/>
                <a:latin typeface="Times New Roman" panose="02020603050405020304" pitchFamily="18" charset="0"/>
                <a:ea typeface="Times New Roman" panose="02020603050405020304" pitchFamily="18" charset="0"/>
              </a:rPr>
              <a:t>Lost in Translation? Legal and Ethics Challenges Caring for Limited English Proficiency Patients </a:t>
            </a:r>
            <a:r>
              <a:rPr lang="en-US" dirty="0">
                <a:effectLst/>
              </a:rPr>
              <a:t> </a:t>
            </a:r>
          </a:p>
          <a:p>
            <a:pPr marL="228600" indent="0" algn="ctr"/>
            <a:r>
              <a:rPr lang="en-US" dirty="0"/>
              <a:t>November 2, 2023 6:15-8:15 p.m.</a:t>
            </a:r>
          </a:p>
          <a:p>
            <a:pPr marL="228600" indent="0"/>
            <a:endParaRPr lang="en-US" sz="1200" dirty="0"/>
          </a:p>
          <a:p>
            <a:r>
              <a:rPr lang="en-US" sz="1200" dirty="0"/>
              <a:t>"Information Regarding New York CLE Credits:</a:t>
            </a:r>
          </a:p>
          <a:p>
            <a:r>
              <a:rPr lang="en-US" sz="1200" dirty="0"/>
              <a:t>Columbia Law School has been certified by the New York State Continuing Legal Education (CLE) Board as an Accredited Provider of CLE programs. Under New York State CLE regulations, this live simultaneous transmission non-transitional CLE Program will provide 1 hour of New York CLE credit in Diversity, Inclusion, &amp; the Elimination of Bias, and 1 hour credit in Areas of Professional Practice. This CLE credit is awarded to New York attorneys for full attendance of the Program in its entirety and no partial credit will be awarded. Attendance is determined by an attorney's submission of their Attorney Attendance Affirmation forms with appropriate course codes noted. On submission of the Attorney Attendance Affirmations, attorneys also should submit their completed Evaluation Form, provided by the program organizers. Please note the NYS Certificates of Attendance will be sent to the email address as it appears in the register unless otherwise noted there."</a:t>
            </a:r>
          </a:p>
          <a:p>
            <a:br>
              <a:rPr lang="en-US" sz="1200" dirty="0"/>
            </a:br>
            <a:endParaRPr lang="en-US" sz="1200" dirty="0"/>
          </a:p>
          <a:p>
            <a:pPr marL="228600" indent="0"/>
            <a:endParaRPr lang="en-US" sz="1200" dirty="0"/>
          </a:p>
        </p:txBody>
      </p:sp>
    </p:spTree>
    <p:extLst>
      <p:ext uri="{BB962C8B-B14F-4D97-AF65-F5344CB8AC3E}">
        <p14:creationId xmlns:p14="http://schemas.microsoft.com/office/powerpoint/2010/main" val="28313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1581374" y="2248348"/>
            <a:ext cx="7196866" cy="1323439"/>
          </a:xfrm>
          <a:prstGeom prst="rect">
            <a:avLst/>
          </a:prstGeom>
          <a:noFill/>
        </p:spPr>
        <p:txBody>
          <a:bodyPr wrap="square" rtlCol="0">
            <a:spAutoFit/>
          </a:bodyPr>
          <a:lstStyle/>
          <a:p>
            <a:pPr marL="228600" indent="0"/>
            <a:r>
              <a:rPr lang="en-US" sz="4000" dirty="0"/>
              <a:t>Let’s take a break for questions??????????</a:t>
            </a:r>
          </a:p>
        </p:txBody>
      </p:sp>
    </p:spTree>
    <p:extLst>
      <p:ext uri="{BB962C8B-B14F-4D97-AF65-F5344CB8AC3E}">
        <p14:creationId xmlns:p14="http://schemas.microsoft.com/office/powerpoint/2010/main" val="1237340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1257988" y="2767280"/>
            <a:ext cx="7196866" cy="1323439"/>
          </a:xfrm>
          <a:prstGeom prst="rect">
            <a:avLst/>
          </a:prstGeom>
          <a:noFill/>
        </p:spPr>
        <p:txBody>
          <a:bodyPr wrap="square" rtlCol="0">
            <a:spAutoFit/>
          </a:bodyPr>
          <a:lstStyle/>
          <a:p>
            <a:pPr marL="228600" indent="0"/>
            <a:r>
              <a:rPr lang="en-US" sz="4000" dirty="0"/>
              <a:t>Next we need to consider where do we go from here.</a:t>
            </a:r>
          </a:p>
        </p:txBody>
      </p:sp>
    </p:spTree>
    <p:extLst>
      <p:ext uri="{BB962C8B-B14F-4D97-AF65-F5344CB8AC3E}">
        <p14:creationId xmlns:p14="http://schemas.microsoft.com/office/powerpoint/2010/main" val="3418586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1257988" y="2767280"/>
            <a:ext cx="7196866" cy="1938992"/>
          </a:xfrm>
          <a:prstGeom prst="rect">
            <a:avLst/>
          </a:prstGeom>
          <a:noFill/>
        </p:spPr>
        <p:txBody>
          <a:bodyPr wrap="square" rtlCol="0">
            <a:spAutoFit/>
          </a:bodyPr>
          <a:lstStyle/>
          <a:p>
            <a:pPr marL="228600" indent="0"/>
            <a:r>
              <a:rPr lang="en-US" sz="4000" dirty="0"/>
              <a:t>We have the tools, now we just have to apply them to the challenge we face.</a:t>
            </a:r>
          </a:p>
        </p:txBody>
      </p:sp>
    </p:spTree>
    <p:extLst>
      <p:ext uri="{BB962C8B-B14F-4D97-AF65-F5344CB8AC3E}">
        <p14:creationId xmlns:p14="http://schemas.microsoft.com/office/powerpoint/2010/main" val="2204504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1"/>
        <p:cNvGrpSpPr/>
        <p:nvPr/>
      </p:nvGrpSpPr>
      <p:grpSpPr>
        <a:xfrm>
          <a:off x="0" y="0"/>
          <a:ext cx="0" cy="0"/>
          <a:chOff x="0" y="0"/>
          <a:chExt cx="0" cy="0"/>
        </a:xfrm>
      </p:grpSpPr>
      <p:pic>
        <p:nvPicPr>
          <p:cNvPr id="1152" name="Google Shape;1152;p100"/>
          <p:cNvPicPr preferRelativeResize="0"/>
          <p:nvPr/>
        </p:nvPicPr>
        <p:blipFill rotWithShape="1">
          <a:blip r:embed="rId3">
            <a:alphaModFix/>
          </a:blip>
          <a:srcRect/>
          <a:stretch/>
        </p:blipFill>
        <p:spPr>
          <a:xfrm>
            <a:off x="0" y="2867688"/>
            <a:ext cx="9144000" cy="3533111"/>
          </a:xfrm>
          <a:prstGeom prst="rect">
            <a:avLst/>
          </a:prstGeom>
          <a:noFill/>
          <a:ln>
            <a:noFill/>
          </a:ln>
        </p:spPr>
      </p:pic>
      <p:sp>
        <p:nvSpPr>
          <p:cNvPr id="1153" name="Google Shape;1153;p100"/>
          <p:cNvSpPr txBox="1">
            <a:spLocks noGrp="1"/>
          </p:cNvSpPr>
          <p:nvPr>
            <p:ph type="body" idx="1"/>
          </p:nvPr>
        </p:nvSpPr>
        <p:spPr>
          <a:xfrm>
            <a:off x="517275" y="2451545"/>
            <a:ext cx="7367092" cy="61218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7BAAB"/>
              </a:buClr>
              <a:buSzPts val="1600"/>
              <a:buFont typeface="Arial"/>
              <a:buNone/>
            </a:pPr>
            <a:r>
              <a:rPr lang="en-US" b="0" dirty="0">
                <a:solidFill>
                  <a:schemeClr val="accent6"/>
                </a:solidFill>
                <a:latin typeface="Libre Franklin Medium"/>
                <a:ea typeface="Libre Franklin Medium"/>
                <a:cs typeface="Libre Franklin Medium"/>
                <a:sym typeface="Libre Franklin Medium"/>
              </a:rPr>
              <a:t>PLEASE FEEL FREE TO CONTACT US IF YOU HAVE ANY QUESTIONS.</a:t>
            </a:r>
            <a:endParaRPr sz="1200" b="0" i="0" u="none" strike="noStrike" cap="none" dirty="0">
              <a:solidFill>
                <a:schemeClr val="accent6"/>
              </a:solidFill>
              <a:latin typeface="Libre Franklin Medium"/>
              <a:ea typeface="Libre Franklin Medium"/>
              <a:cs typeface="Libre Franklin Medium"/>
              <a:sym typeface="Libre Franklin Medium"/>
            </a:endParaRPr>
          </a:p>
        </p:txBody>
      </p:sp>
      <p:sp>
        <p:nvSpPr>
          <p:cNvPr id="1154" name="Google Shape;1154;p100"/>
          <p:cNvSpPr txBox="1">
            <a:spLocks noGrp="1"/>
          </p:cNvSpPr>
          <p:nvPr>
            <p:ph type="title"/>
          </p:nvPr>
        </p:nvSpPr>
        <p:spPr>
          <a:xfrm>
            <a:off x="457199" y="410271"/>
            <a:ext cx="8229601" cy="418576"/>
          </a:xfrm>
          <a:prstGeom prst="rect">
            <a:avLst/>
          </a:prstGeom>
          <a:noFill/>
          <a:ln>
            <a:noFill/>
          </a:ln>
        </p:spPr>
        <p:txBody>
          <a:bodyPr spcFirstLastPara="1" wrap="square" lIns="0" tIns="0" rIns="91425" bIns="0" anchor="t" anchorCtr="0">
            <a:noAutofit/>
          </a:bodyPr>
          <a:lstStyle/>
          <a:p>
            <a:pPr marL="0" lvl="0" indent="0" algn="l" rtl="0">
              <a:lnSpc>
                <a:spcPct val="100000"/>
              </a:lnSpc>
              <a:spcBef>
                <a:spcPts val="0"/>
              </a:spcBef>
              <a:spcAft>
                <a:spcPts val="0"/>
              </a:spcAft>
              <a:buClr>
                <a:schemeClr val="dk1"/>
              </a:buClr>
              <a:buSzPts val="2800"/>
              <a:buNone/>
            </a:pPr>
            <a:r>
              <a:rPr lang="en-US" sz="2400" dirty="0">
                <a:solidFill>
                  <a:schemeClr val="dk2"/>
                </a:solidFill>
                <a:latin typeface="Libre Franklin Medium"/>
                <a:ea typeface="Libre Franklin Medium"/>
                <a:cs typeface="Libre Franklin Medium"/>
                <a:sym typeface="Libre Franklin Medium"/>
              </a:rPr>
              <a:t>NEXT STEPS  |  Q&amp;A </a:t>
            </a:r>
            <a:endParaRPr sz="2400" dirty="0">
              <a:solidFill>
                <a:schemeClr val="dk2"/>
              </a:solidFill>
              <a:latin typeface="Libre Franklin Medium"/>
              <a:ea typeface="Libre Franklin Medium"/>
              <a:cs typeface="Libre Franklin Medium"/>
              <a:sym typeface="Libre Franklin Medium"/>
            </a:endParaRPr>
          </a:p>
        </p:txBody>
      </p:sp>
      <p:sp>
        <p:nvSpPr>
          <p:cNvPr id="1155" name="Google Shape;1155;p100"/>
          <p:cNvSpPr/>
          <p:nvPr/>
        </p:nvSpPr>
        <p:spPr>
          <a:xfrm>
            <a:off x="457199" y="1500265"/>
            <a:ext cx="2377440" cy="2176816"/>
          </a:xfrm>
          <a:prstGeom prst="rect">
            <a:avLst/>
          </a:prstGeom>
          <a:noFill/>
          <a:ln>
            <a:noFill/>
          </a:ln>
        </p:spPr>
        <p:txBody>
          <a:bodyPr spcFirstLastPara="1" wrap="square" lIns="0" tIns="0" rIns="0" bIns="0" anchor="t" anchorCtr="0">
            <a:noAutofit/>
          </a:bodyPr>
          <a:lstStyle/>
          <a:p>
            <a:pPr marL="0" marR="0" lvl="1"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Calibri"/>
              <a:ea typeface="Calibri"/>
              <a:cs typeface="Calibri"/>
              <a:sym typeface="Calibri"/>
            </a:endParaRPr>
          </a:p>
        </p:txBody>
      </p:sp>
      <p:sp>
        <p:nvSpPr>
          <p:cNvPr id="1156" name="Google Shape;1156;p100"/>
          <p:cNvSpPr/>
          <p:nvPr/>
        </p:nvSpPr>
        <p:spPr>
          <a:xfrm>
            <a:off x="6282563" y="1500265"/>
            <a:ext cx="2377440" cy="2176816"/>
          </a:xfrm>
          <a:prstGeom prst="rect">
            <a:avLst/>
          </a:prstGeom>
          <a:noFill/>
          <a:ln>
            <a:noFill/>
          </a:ln>
        </p:spPr>
        <p:txBody>
          <a:bodyPr spcFirstLastPara="1" wrap="square" lIns="0" tIns="0" rIns="0" bIns="0" anchor="t" anchorCtr="0">
            <a:noAutofit/>
          </a:bodyPr>
          <a:lstStyle/>
          <a:p>
            <a:pPr marL="0" marR="0" lvl="1"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Calibri"/>
              <a:ea typeface="Calibri"/>
              <a:cs typeface="Calibri"/>
              <a:sym typeface="Calibri"/>
            </a:endParaRPr>
          </a:p>
        </p:txBody>
      </p:sp>
      <p:sp>
        <p:nvSpPr>
          <p:cNvPr id="1157" name="Google Shape;1157;p100"/>
          <p:cNvSpPr txBox="1"/>
          <p:nvPr/>
        </p:nvSpPr>
        <p:spPr>
          <a:xfrm>
            <a:off x="5545394" y="3215911"/>
            <a:ext cx="3598606" cy="2841989"/>
          </a:xfrm>
          <a:prstGeom prst="rect">
            <a:avLst/>
          </a:prstGeom>
          <a:solidFill>
            <a:schemeClr val="dk1">
              <a:alpha val="93725"/>
            </a:schemeClr>
          </a:solidFill>
          <a:ln>
            <a:noFill/>
          </a:ln>
        </p:spPr>
        <p:txBody>
          <a:bodyPr spcFirstLastPara="1" wrap="square" lIns="457200" tIns="182875" rIns="457200" bIns="594350" anchor="t" anchorCtr="0">
            <a:noAutofit/>
          </a:bodyPr>
          <a:lstStyle/>
          <a:p>
            <a:pPr marL="0" marR="0" lvl="0" indent="0" algn="l" rtl="0">
              <a:lnSpc>
                <a:spcPct val="100000"/>
              </a:lnSpc>
              <a:spcBef>
                <a:spcPts val="0"/>
              </a:spcBef>
              <a:spcAft>
                <a:spcPts val="0"/>
              </a:spcAft>
              <a:buClr>
                <a:schemeClr val="lt2"/>
              </a:buClr>
              <a:buSzPts val="1000"/>
              <a:buFont typeface="Calibri"/>
              <a:buNone/>
            </a:pPr>
            <a:r>
              <a:rPr lang="en-US" sz="1050" b="0" i="0" u="none" strike="noStrike" cap="none" dirty="0">
                <a:solidFill>
                  <a:schemeClr val="lt2"/>
                </a:solidFill>
                <a:latin typeface="Libre Franklin" panose="00000500000000000000" charset="0"/>
                <a:ea typeface="Calibri"/>
                <a:cs typeface="Calibri"/>
                <a:sym typeface="Calibri"/>
              </a:rPr>
              <a:t>CONTACT</a:t>
            </a:r>
            <a:endParaRPr sz="1000" b="0" i="0" u="none" strike="noStrike" cap="none" dirty="0">
              <a:solidFill>
                <a:schemeClr val="lt2"/>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chemeClr val="lt1"/>
              </a:buClr>
              <a:buSzPts val="1050"/>
              <a:buFont typeface="Calibri"/>
              <a:buNone/>
            </a:pPr>
            <a:endParaRPr sz="1100" b="0" i="0" u="none" strike="noStrike" cap="none" dirty="0">
              <a:solidFill>
                <a:schemeClr val="lt1"/>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chemeClr val="lt1"/>
              </a:buClr>
              <a:buSzPts val="1050"/>
              <a:buFont typeface="Calibri"/>
              <a:buNone/>
            </a:pPr>
            <a:endParaRPr sz="1100" b="0" i="0" u="none" strike="noStrike" cap="none" dirty="0">
              <a:solidFill>
                <a:schemeClr val="lt1"/>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chemeClr val="lt1"/>
              </a:buClr>
              <a:buSzPts val="1050"/>
              <a:buFont typeface="Calibri"/>
              <a:buNone/>
            </a:pPr>
            <a:r>
              <a:rPr lang="en-US" sz="1800" b="0" i="0" u="none" strike="noStrike" cap="none" dirty="0">
                <a:solidFill>
                  <a:schemeClr val="lt1"/>
                </a:solidFill>
                <a:latin typeface="Libre Franklin" panose="00000500000000000000" charset="0"/>
                <a:ea typeface="Calibri"/>
                <a:cs typeface="Calibri"/>
                <a:sym typeface="Calibri"/>
              </a:rPr>
              <a:t>David N. Hoffman</a:t>
            </a:r>
          </a:p>
          <a:p>
            <a:pPr marL="0" marR="0" lvl="0" indent="0" algn="l" rtl="0">
              <a:lnSpc>
                <a:spcPct val="100000"/>
              </a:lnSpc>
              <a:spcBef>
                <a:spcPts val="0"/>
              </a:spcBef>
              <a:spcAft>
                <a:spcPts val="0"/>
              </a:spcAft>
              <a:buClr>
                <a:schemeClr val="lt1"/>
              </a:buClr>
              <a:buSzPts val="1050"/>
              <a:buFont typeface="Calibri"/>
              <a:buNone/>
            </a:pPr>
            <a:endParaRPr lang="en-US" sz="1800" b="0" i="0" u="none" strike="noStrike" cap="none" dirty="0">
              <a:solidFill>
                <a:schemeClr val="lt1"/>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chemeClr val="lt1"/>
              </a:buClr>
              <a:buSzPts val="1050"/>
              <a:buFont typeface="Calibri"/>
              <a:buNone/>
            </a:pPr>
            <a:r>
              <a:rPr lang="en-US" sz="1800" b="0" i="0" u="none" strike="noStrike" cap="none" dirty="0">
                <a:solidFill>
                  <a:schemeClr val="lt1"/>
                </a:solidFill>
                <a:latin typeface="Libre Franklin" panose="00000500000000000000" charset="0"/>
                <a:ea typeface="Calibri"/>
                <a:cs typeface="Calibri"/>
                <a:sym typeface="Calibri"/>
              </a:rPr>
              <a:t>DNH2101@Columbia.edu</a:t>
            </a:r>
            <a:endParaRPr sz="1800" b="0" i="0" u="none" strike="noStrike" cap="none" dirty="0">
              <a:solidFill>
                <a:schemeClr val="lt1"/>
              </a:solidFill>
              <a:latin typeface="Libre Franklin" panose="00000500000000000000" charset="0"/>
              <a:ea typeface="Calibri"/>
              <a:cs typeface="Calibri"/>
              <a:sym typeface="Calibri"/>
            </a:endParaRPr>
          </a:p>
          <a:p>
            <a:pPr marL="0" marR="0" lvl="0" indent="0" algn="l" rtl="0">
              <a:lnSpc>
                <a:spcPct val="100000"/>
              </a:lnSpc>
              <a:spcBef>
                <a:spcPts val="0"/>
              </a:spcBef>
              <a:spcAft>
                <a:spcPts val="0"/>
              </a:spcAft>
              <a:buClr>
                <a:srgbClr val="D6D6DB"/>
              </a:buClr>
              <a:buSzPts val="1000"/>
              <a:buFont typeface="Calibri"/>
              <a:buNone/>
            </a:pPr>
            <a:br>
              <a:rPr lang="en-US" sz="1050" b="0" i="0" u="none" strike="noStrike" cap="none" dirty="0">
                <a:solidFill>
                  <a:srgbClr val="D6D6DB"/>
                </a:solidFill>
                <a:latin typeface="Libre Franklin" panose="00000500000000000000" charset="0"/>
                <a:ea typeface="Calibri"/>
                <a:cs typeface="Calibri"/>
                <a:sym typeface="Calibri"/>
              </a:rPr>
            </a:br>
            <a:endParaRPr sz="1050" b="0" i="0" u="none" strike="noStrike" cap="none" dirty="0">
              <a:solidFill>
                <a:srgbClr val="D6D6DB"/>
              </a:solidFill>
              <a:latin typeface="Libre Franklin" panose="00000500000000000000" charset="0"/>
              <a:ea typeface="Calibri"/>
              <a:cs typeface="Calibri"/>
              <a:sym typeface="Calibri"/>
            </a:endParaRPr>
          </a:p>
        </p:txBody>
      </p:sp>
      <p:cxnSp>
        <p:nvCxnSpPr>
          <p:cNvPr id="1158" name="Google Shape;1158;p100"/>
          <p:cNvCxnSpPr/>
          <p:nvPr/>
        </p:nvCxnSpPr>
        <p:spPr>
          <a:xfrm>
            <a:off x="457200" y="862773"/>
            <a:ext cx="8229601" cy="0"/>
          </a:xfrm>
          <a:prstGeom prst="straightConnector1">
            <a:avLst/>
          </a:prstGeom>
          <a:noFill/>
          <a:ln w="9525" cap="flat" cmpd="sng">
            <a:solidFill>
              <a:srgbClr val="707070"/>
            </a:solidFill>
            <a:prstDash val="solid"/>
            <a:round/>
            <a:headEnd type="none" w="sm" len="sm"/>
            <a:tailEnd type="none" w="sm" len="sm"/>
          </a:ln>
        </p:spPr>
      </p:cxnSp>
      <p:sp>
        <p:nvSpPr>
          <p:cNvPr id="1159" name="Google Shape;1159;p100"/>
          <p:cNvSpPr txBox="1"/>
          <p:nvPr/>
        </p:nvSpPr>
        <p:spPr>
          <a:xfrm>
            <a:off x="205193" y="2225456"/>
            <a:ext cx="4379535" cy="22159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3800"/>
              <a:buFont typeface="Calibri"/>
              <a:buNone/>
            </a:pPr>
            <a:r>
              <a:rPr lang="en-US" sz="13800" b="0" i="0" u="none" strike="noStrike" cap="none" dirty="0">
                <a:solidFill>
                  <a:schemeClr val="lt1"/>
                </a:solidFill>
                <a:latin typeface="Calibri"/>
                <a:ea typeface="Calibri"/>
                <a:cs typeface="Calibri"/>
                <a:sym typeface="Calibri"/>
              </a:rPr>
              <a:t>Q</a:t>
            </a:r>
            <a:r>
              <a:rPr lang="en-US" sz="6600" b="0" i="0" u="none" strike="noStrike" cap="none" dirty="0">
                <a:solidFill>
                  <a:schemeClr val="lt1"/>
                </a:solidFill>
                <a:latin typeface="Calibri"/>
                <a:ea typeface="Calibri"/>
                <a:cs typeface="Calibri"/>
                <a:sym typeface="Calibri"/>
              </a:rPr>
              <a:t>&amp;</a:t>
            </a:r>
            <a:r>
              <a:rPr lang="en-US" sz="13800" b="0" i="0" u="none" strike="noStrike" cap="none" dirty="0">
                <a:solidFill>
                  <a:schemeClr val="lt1"/>
                </a:solidFill>
                <a:latin typeface="Calibri"/>
                <a:ea typeface="Calibri"/>
                <a:cs typeface="Calibri"/>
                <a:sym typeface="Calibri"/>
              </a:rPr>
              <a:t>A</a:t>
            </a:r>
            <a:endParaRPr sz="11500" b="0"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8535AE10-8607-3047-ACEE-B801AF2F4B40}"/>
              </a:ext>
            </a:extLst>
          </p:cNvPr>
          <p:cNvSpPr txBox="1"/>
          <p:nvPr/>
        </p:nvSpPr>
        <p:spPr>
          <a:xfrm>
            <a:off x="896470" y="1102659"/>
            <a:ext cx="6033247" cy="307777"/>
          </a:xfrm>
          <a:prstGeom prst="rect">
            <a:avLst/>
          </a:prstGeom>
          <a:noFill/>
        </p:spPr>
        <p:txBody>
          <a:bodyPr wrap="square" rtlCol="0">
            <a:spAutoFit/>
          </a:bodyPr>
          <a:lstStyle/>
          <a:p>
            <a:r>
              <a:rPr lang="en-US" dirty="0"/>
              <a:t>Stay tuned for part three, the technological solutions.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marL="0" marR="0" lvl="0" indent="0" algn="l" defTabSz="914400" rtl="0" eaLnBrk="1" fontAlgn="auto" latinLnBrk="0" hangingPunct="1">
              <a:lnSpc>
                <a:spcPct val="85000"/>
              </a:lnSpc>
              <a:spcBef>
                <a:spcPts val="0"/>
              </a:spcBef>
              <a:spcAft>
                <a:spcPts val="0"/>
              </a:spcAft>
              <a:buClr>
                <a:srgbClr val="FFFFFF"/>
              </a:buClr>
              <a:buSzPts val="1400"/>
              <a:buFont typeface="Calibri"/>
              <a:buNone/>
              <a:tabLst/>
              <a:defRPr/>
            </a:pPr>
            <a:r>
              <a:rPr lang="en-US" sz="2400" dirty="0">
                <a:solidFill>
                  <a:srgbClr val="FFFFFF"/>
                </a:solidFill>
                <a:latin typeface="Libre Franklin Medium"/>
                <a:ea typeface="Libre Franklin Medium"/>
                <a:cs typeface="Libre Franklin Medium"/>
                <a:sym typeface="Libre Franklin Medium"/>
              </a:rPr>
              <a:t>More Required Legal Notices:</a:t>
            </a:r>
          </a:p>
        </p:txBody>
      </p:sp>
      <p:sp>
        <p:nvSpPr>
          <p:cNvPr id="2" name="TextBox 1">
            <a:extLst>
              <a:ext uri="{FF2B5EF4-FFF2-40B4-BE49-F238E27FC236}">
                <a16:creationId xmlns:a16="http://schemas.microsoft.com/office/drawing/2014/main" id="{BB8D8D60-04CB-394B-B696-80FBD13E149A}"/>
              </a:ext>
            </a:extLst>
          </p:cNvPr>
          <p:cNvSpPr txBox="1"/>
          <p:nvPr/>
        </p:nvSpPr>
        <p:spPr>
          <a:xfrm>
            <a:off x="321971" y="1445588"/>
            <a:ext cx="8500057" cy="5232202"/>
          </a:xfrm>
          <a:prstGeom prst="rect">
            <a:avLst/>
          </a:prstGeom>
          <a:noFill/>
        </p:spPr>
        <p:txBody>
          <a:bodyPr wrap="square" rtlCol="0">
            <a:spAutoFit/>
          </a:bodyPr>
          <a:lstStyle/>
          <a:p>
            <a:pPr marL="228600" indent="0" algn="ctr"/>
            <a:r>
              <a:rPr lang="en-US" sz="20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Lost in Translation? Legal and Ethics Challenges Caring for Limited English Proficiency Patients </a:t>
            </a:r>
          </a:p>
          <a:p>
            <a:pPr marL="228600" indent="0" algn="ctr"/>
            <a:r>
              <a:rPr lang="en-US" sz="2000" dirty="0">
                <a:latin typeface="Times New Roman" panose="02020603050405020304" pitchFamily="18" charset="0"/>
                <a:cs typeface="Times New Roman" panose="02020603050405020304" pitchFamily="18" charset="0"/>
              </a:rPr>
              <a:t>November 2, 2023 6:15-8:15 p.m.</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Presenters:                             </a:t>
            </a:r>
          </a:p>
          <a:p>
            <a:pPr algn="ctr"/>
            <a:r>
              <a:rPr lang="en-US" sz="2400" dirty="0">
                <a:latin typeface="Times New Roman" panose="02020603050405020304" pitchFamily="18" charset="0"/>
                <a:cs typeface="Times New Roman" panose="02020603050405020304" pitchFamily="18" charset="0"/>
              </a:rPr>
              <a:t>David N. Hoffman</a:t>
            </a:r>
          </a:p>
          <a:p>
            <a:pPr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Andrew Friedman</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Jorge Rivera</a:t>
            </a:r>
          </a:p>
          <a:p>
            <a:pPr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Tracy Koss</a:t>
            </a:r>
          </a:p>
          <a:p>
            <a:pPr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Joyeeta Dastidar</a:t>
            </a:r>
            <a:r>
              <a:rPr lang="en-US" sz="2400" dirty="0">
                <a:latin typeface="Times New Roman" panose="02020603050405020304" pitchFamily="18" charset="0"/>
                <a:cs typeface="Times New Roman" panose="02020603050405020304" pitchFamily="18" charset="0"/>
              </a:rPr>
              <a:t> </a:t>
            </a:r>
          </a:p>
          <a:p>
            <a:pPr algn="ctr"/>
            <a:r>
              <a:rPr lang="en-US" sz="2400" dirty="0">
                <a:latin typeface="Times New Roman" panose="02020603050405020304" pitchFamily="18" charset="0"/>
                <a:cs typeface="Times New Roman" panose="02020603050405020304" pitchFamily="18" charset="0"/>
              </a:rPr>
              <a:t>Danurys  L. Sanchez</a:t>
            </a:r>
          </a:p>
          <a:p>
            <a:pPr algn="ct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presenters have no conflicts of interest to disclose. </a:t>
            </a:r>
          </a:p>
          <a:p>
            <a:r>
              <a:rPr lang="en-US" dirty="0">
                <a:latin typeface="Times New Roman" panose="02020603050405020304" pitchFamily="18" charset="0"/>
                <a:cs typeface="Times New Roman" panose="02020603050405020304" pitchFamily="18" charset="0"/>
              </a:rPr>
              <a:t>Opinions expresses by the participants do not represent the positions of their institutions.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228600" indent="0"/>
            <a:endParaRPr lang="en-US" sz="1200" dirty="0"/>
          </a:p>
        </p:txBody>
      </p:sp>
    </p:spTree>
    <p:extLst>
      <p:ext uri="{BB962C8B-B14F-4D97-AF65-F5344CB8AC3E}">
        <p14:creationId xmlns:p14="http://schemas.microsoft.com/office/powerpoint/2010/main" val="69536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body" idx="1"/>
          </p:nvPr>
        </p:nvSpPr>
        <p:spPr>
          <a:xfrm>
            <a:off x="152400" y="602428"/>
            <a:ext cx="8839200" cy="5620243"/>
          </a:xfrm>
          <a:prstGeom prst="rect">
            <a:avLst/>
          </a:prstGeom>
          <a:noFill/>
          <a:ln>
            <a:noFill/>
          </a:ln>
        </p:spPr>
        <p:txBody>
          <a:bodyPr spcFirstLastPara="1" wrap="square" lIns="0" tIns="0" rIns="0" bIns="0" anchor="t" anchorCtr="0">
            <a:noAutofit/>
          </a:bodyPr>
          <a:lstStyle/>
          <a:p>
            <a:pPr marL="6604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How did provision of interpretation services become a standard of care issue?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lvl="0" indent="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The role of advocacy and organizing in changing the conversation about the legal 	duty to address heath disparities.</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lvl="0" indent="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What legislation has, and has not accomplished. What more can we, and should we 	do?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lvl="0" indent="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What is working, and how is it working, the interpreter’s perspective.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lvl="0" indent="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How does it work, and how is it not working: The Physician/Hospitalist’s 	perspective.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lvl="0" indent="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How does the hospitals’ compliance with legal and ethical obligations to provide	 interpretation and translation services look from the L.E.P. Patient’s perspective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lvl="0" indent="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	Panel Discussion: To what extent, if any, does the ethical obligation of clinicians to 	communicate effectively with LEP patients need further legal enforcement 	authority?</a:t>
            </a:r>
          </a:p>
          <a:p>
            <a:pPr marL="6604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mj-lt"/>
            </a:endParaRPr>
          </a:p>
        </p:txBody>
      </p:sp>
      <p:sp>
        <p:nvSpPr>
          <p:cNvPr id="159" name="Google Shape;159;p2"/>
          <p:cNvSpPr txBox="1">
            <a:spLocks noGrp="1"/>
          </p:cNvSpPr>
          <p:nvPr>
            <p:ph type="title"/>
          </p:nvPr>
        </p:nvSpPr>
        <p:spPr>
          <a:xfrm>
            <a:off x="457199" y="215153"/>
            <a:ext cx="4800358" cy="387275"/>
          </a:xfrm>
          <a:prstGeom prst="rect">
            <a:avLst/>
          </a:prstGeom>
          <a:noFill/>
          <a:ln>
            <a:noFill/>
          </a:ln>
        </p:spPr>
        <p:txBody>
          <a:bodyPr spcFirstLastPara="1" wrap="square" lIns="0" tIns="0" rIns="91425" bIns="0" anchor="t" anchorCtr="0">
            <a:noAutofit/>
          </a:bodyPr>
          <a:lstStyle/>
          <a:p>
            <a:pPr marL="0" marR="0" lvl="0" indent="0" algn="l" rtl="0">
              <a:lnSpc>
                <a:spcPct val="85000"/>
              </a:lnSpc>
              <a:spcBef>
                <a:spcPts val="0"/>
              </a:spcBef>
              <a:spcAft>
                <a:spcPts val="0"/>
              </a:spcAft>
              <a:buClr>
                <a:schemeClr val="dk1"/>
              </a:buClr>
              <a:buSzPts val="2800"/>
              <a:buFont typeface="Calibri"/>
              <a:buNone/>
            </a:pPr>
            <a:r>
              <a:rPr lang="en-US" sz="2400" b="0" i="0" u="none" strike="noStrike" cap="none" dirty="0">
                <a:solidFill>
                  <a:schemeClr val="dk1"/>
                </a:solidFill>
                <a:latin typeface="Libre Franklin Medium"/>
                <a:ea typeface="Libre Franklin Medium"/>
                <a:cs typeface="Libre Franklin Medium"/>
                <a:sym typeface="Libre Franklin Medium"/>
              </a:rPr>
              <a:t>AGENDA</a:t>
            </a:r>
            <a:endParaRPr sz="2800" b="0" i="0" u="none" strike="noStrike" cap="none" dirty="0">
              <a:solidFill>
                <a:schemeClr val="dk1"/>
              </a:solidFill>
              <a:latin typeface="Libre Franklin Medium"/>
              <a:ea typeface="Libre Franklin Medium"/>
              <a:cs typeface="Libre Franklin Medium"/>
              <a:sym typeface="Libre Franklin Medium"/>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8D8D60-04CB-394B-B696-80FBD13E149A}"/>
              </a:ext>
            </a:extLst>
          </p:cNvPr>
          <p:cNvSpPr txBox="1"/>
          <p:nvPr/>
        </p:nvSpPr>
        <p:spPr>
          <a:xfrm>
            <a:off x="1581374" y="2248348"/>
            <a:ext cx="7196866" cy="3170099"/>
          </a:xfrm>
          <a:prstGeom prst="rect">
            <a:avLst/>
          </a:prstGeom>
          <a:noFill/>
        </p:spPr>
        <p:txBody>
          <a:bodyPr wrap="square" rtlCol="0">
            <a:spAutoFit/>
          </a:bodyPr>
          <a:lstStyle/>
          <a:p>
            <a:pPr marL="228600" indent="0"/>
            <a:r>
              <a:rPr lang="en-US" sz="4000" dirty="0"/>
              <a:t>First things first,</a:t>
            </a:r>
          </a:p>
          <a:p>
            <a:pPr marL="228600" indent="0"/>
            <a:endParaRPr lang="en-US" sz="4000" dirty="0"/>
          </a:p>
          <a:p>
            <a:pPr marL="228600" indent="0"/>
            <a:r>
              <a:rPr lang="en-US" sz="4000" dirty="0"/>
              <a:t>    Let’s remind ourselves,</a:t>
            </a:r>
          </a:p>
          <a:p>
            <a:pPr marL="228600" indent="0"/>
            <a:endParaRPr lang="en-US" sz="4000" dirty="0"/>
          </a:p>
          <a:p>
            <a:pPr marL="228600" indent="0"/>
            <a:r>
              <a:rPr lang="en-US" sz="4000" dirty="0"/>
              <a:t>                 Why are we here?</a:t>
            </a:r>
          </a:p>
        </p:txBody>
      </p:sp>
    </p:spTree>
    <p:extLst>
      <p:ext uri="{BB962C8B-B14F-4D97-AF65-F5344CB8AC3E}">
        <p14:creationId xmlns:p14="http://schemas.microsoft.com/office/powerpoint/2010/main" val="415511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0" name="Google Shape;820;p74"/>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pic>
        <p:nvPicPr>
          <p:cNvPr id="3" name="Picture 2">
            <a:extLst>
              <a:ext uri="{FF2B5EF4-FFF2-40B4-BE49-F238E27FC236}">
                <a16:creationId xmlns:a16="http://schemas.microsoft.com/office/drawing/2014/main" id="{53061E51-101D-D94E-A60A-4CBEDB0EA865}"/>
              </a:ext>
            </a:extLst>
          </p:cNvPr>
          <p:cNvPicPr>
            <a:picLocks noChangeAspect="1"/>
          </p:cNvPicPr>
          <p:nvPr/>
        </p:nvPicPr>
        <p:blipFill>
          <a:blip r:embed="rId3"/>
          <a:stretch>
            <a:fillRect/>
          </a:stretch>
        </p:blipFill>
        <p:spPr>
          <a:xfrm>
            <a:off x="763792" y="2457374"/>
            <a:ext cx="7906871" cy="2787314"/>
          </a:xfrm>
          <a:prstGeom prst="rect">
            <a:avLst/>
          </a:prstGeom>
        </p:spPr>
      </p:pic>
      <p:sp>
        <p:nvSpPr>
          <p:cNvPr id="2" name="TextBox 1">
            <a:extLst>
              <a:ext uri="{FF2B5EF4-FFF2-40B4-BE49-F238E27FC236}">
                <a16:creationId xmlns:a16="http://schemas.microsoft.com/office/drawing/2014/main" id="{1B8F5B94-6C44-0A47-916C-B1E39EF8CA34}"/>
              </a:ext>
            </a:extLst>
          </p:cNvPr>
          <p:cNvSpPr txBox="1"/>
          <p:nvPr/>
        </p:nvSpPr>
        <p:spPr>
          <a:xfrm>
            <a:off x="1017431" y="1613313"/>
            <a:ext cx="4005330" cy="307777"/>
          </a:xfrm>
          <a:prstGeom prst="rect">
            <a:avLst/>
          </a:prstGeom>
          <a:noFill/>
        </p:spPr>
        <p:txBody>
          <a:bodyPr wrap="square" rtlCol="0">
            <a:spAutoFit/>
          </a:bodyPr>
          <a:lstStyle/>
          <a:p>
            <a:r>
              <a:rPr lang="en-US" dirty="0"/>
              <a:t>From Nikeeya Alexander:</a:t>
            </a:r>
          </a:p>
        </p:txBody>
      </p:sp>
    </p:spTree>
    <p:extLst>
      <p:ext uri="{BB962C8B-B14F-4D97-AF65-F5344CB8AC3E}">
        <p14:creationId xmlns:p14="http://schemas.microsoft.com/office/powerpoint/2010/main" val="166265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fld id="{00000000-1234-1234-1234-123412341234}" type="slidenum">
              <a:rPr kumimoji="0" lang="en-US" sz="800" b="0" i="0" u="none" strike="noStrike" kern="0" cap="none" spc="0" normalizeH="0" baseline="0" noProof="0">
                <a:ln>
                  <a:noFill/>
                </a:ln>
                <a:solidFill>
                  <a:srgbClr val="3D404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t>7</a:t>
            </a:fld>
            <a:endParaRPr kumimoji="0" sz="800" b="0" i="0" u="none" strike="noStrike" kern="0" cap="none" spc="0" normalizeH="0" baseline="0" noProof="0" dirty="0">
              <a:ln>
                <a:noFill/>
              </a:ln>
              <a:solidFill>
                <a:srgbClr val="3D4047"/>
              </a:solidFill>
              <a:effectLst/>
              <a:uLnTx/>
              <a:uFillTx/>
              <a:latin typeface="Calibri"/>
              <a:ea typeface="Calibri"/>
              <a:cs typeface="Calibri"/>
              <a:sym typeface="Calibri"/>
            </a:endParaRPr>
          </a:p>
        </p:txBody>
      </p:sp>
      <p:sp>
        <p:nvSpPr>
          <p:cNvPr id="827" name="Google Shape;827;p75"/>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8" name="Google Shape;828;p75"/>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829" name="Google Shape;829;p75"/>
          <p:cNvSpPr/>
          <p:nvPr/>
        </p:nvSpPr>
        <p:spPr>
          <a:xfrm>
            <a:off x="1099041" y="2178095"/>
            <a:ext cx="6928337" cy="477049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66CCFF"/>
              </a:buClr>
              <a:buSzPts val="800"/>
              <a:buFont typeface="Calibri"/>
              <a:buNone/>
              <a:tabLst/>
              <a:defRPr/>
            </a:pPr>
            <a:r>
              <a:rPr kumimoji="0" lang="en-US"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rPr>
              <a:t>[e]very human being of adult years and sound mind has a right to determine what shall be done with his own body,</a:t>
            </a:r>
            <a:endParaRPr kumimoji="0" sz="1400" b="0" i="0" u="none" strike="noStrike" kern="0" cap="none" spc="0" normalizeH="0" baseline="0" noProof="0" dirty="0">
              <a:ln>
                <a:noFill/>
              </a:ln>
              <a:solidFill>
                <a:srgbClr val="000000"/>
              </a:solidFill>
              <a:effectLst/>
              <a:uLnTx/>
              <a:uFillTx/>
              <a:latin typeface="Libre Franklin" panose="00000500000000000000" charset="0"/>
              <a:sym typeface="Arial"/>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600"/>
              <a:buFont typeface="Calibri"/>
              <a:buNone/>
              <a:tabLst/>
              <a:defRPr/>
            </a:pPr>
            <a:r>
              <a:rPr kumimoji="0" lang="en-US" sz="2400" b="0" i="0" u="none" strike="noStrike" kern="0" cap="none" spc="0" normalizeH="0" baseline="0" noProof="0" dirty="0">
                <a:ln>
                  <a:noFill/>
                </a:ln>
                <a:solidFill>
                  <a:srgbClr val="347FC7"/>
                </a:solidFill>
                <a:effectLst/>
                <a:uLnTx/>
                <a:uFillTx/>
                <a:latin typeface="Libre Franklin" panose="00000500000000000000" charset="0"/>
                <a:ea typeface="Calibri"/>
                <a:cs typeface="Calibri"/>
                <a:sym typeface="Calibri"/>
              </a:rPr>
              <a:t>Schloendorff v. Society of New York Hospital </a:t>
            </a:r>
            <a:endParaRPr kumimoji="0" sz="1400" b="0" i="0" u="none" strike="noStrike" kern="0" cap="none" spc="0" normalizeH="0" baseline="0" noProof="0" dirty="0">
              <a:ln>
                <a:noFill/>
              </a:ln>
              <a:solidFill>
                <a:srgbClr val="000000"/>
              </a:solidFill>
              <a:effectLst/>
              <a:uLnTx/>
              <a:uFillTx/>
              <a:latin typeface="Libre Franklin" panose="00000500000000000000" charset="0"/>
              <a:sym typeface="Arial"/>
            </a:endParaRPr>
          </a:p>
          <a:p>
            <a:pPr marL="0" marR="0" lvl="0" indent="0" algn="ctr" defTabSz="914400" rtl="0" eaLnBrk="1" fontAlgn="auto" latinLnBrk="0" hangingPunct="1">
              <a:lnSpc>
                <a:spcPct val="100000"/>
              </a:lnSpc>
              <a:spcBef>
                <a:spcPts val="0"/>
              </a:spcBef>
              <a:spcAft>
                <a:spcPts val="0"/>
              </a:spcAft>
              <a:buClr>
                <a:srgbClr val="66CCFF"/>
              </a:buClr>
              <a:buSzPts val="600"/>
              <a:buFont typeface="Calibri"/>
              <a:buNone/>
              <a:tabLst/>
              <a:defRPr/>
            </a:pPr>
            <a:r>
              <a:rPr kumimoji="0" lang="en-US" sz="2400" b="0" i="0" u="none" strike="noStrike" kern="0" cap="none" spc="0" normalizeH="0" baseline="0" noProof="0" dirty="0">
                <a:ln>
                  <a:noFill/>
                </a:ln>
                <a:solidFill>
                  <a:srgbClr val="347FC7"/>
                </a:solidFill>
                <a:effectLst/>
                <a:uLnTx/>
                <a:uFillTx/>
                <a:latin typeface="Libre Franklin" panose="00000500000000000000" charset="0"/>
                <a:ea typeface="Calibri"/>
                <a:cs typeface="Calibri"/>
                <a:sym typeface="Calibri"/>
              </a:rPr>
              <a:t>211 N. Y. 125, 129-130, 105 N. E. 92, 93 (1914)</a:t>
            </a:r>
            <a:endParaRPr kumimoji="0" sz="1400" b="0" i="0" u="none" strike="noStrike" kern="0" cap="none" spc="0" normalizeH="0" baseline="0" noProof="0" dirty="0">
              <a:ln>
                <a:noFill/>
              </a:ln>
              <a:solidFill>
                <a:srgbClr val="000000"/>
              </a:solidFill>
              <a:effectLst/>
              <a:uLnTx/>
              <a:uFillTx/>
              <a:latin typeface="Libre Franklin" panose="00000500000000000000" charset="0"/>
              <a:sym typeface="Arial"/>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p:txBody>
      </p:sp>
      <p:pic>
        <p:nvPicPr>
          <p:cNvPr id="8" name="Google Shape;857;g70e65581d5_0_14"/>
          <p:cNvPicPr preferRelativeResize="0"/>
          <p:nvPr/>
        </p:nvPicPr>
        <p:blipFill rotWithShape="1">
          <a:blip r:embed="rId3">
            <a:alphaModFix/>
          </a:blip>
          <a:srcRect/>
          <a:stretch/>
        </p:blipFill>
        <p:spPr>
          <a:xfrm>
            <a:off x="7902908" y="3587925"/>
            <a:ext cx="819521" cy="734324"/>
          </a:xfrm>
          <a:prstGeom prst="rect">
            <a:avLst/>
          </a:prstGeom>
          <a:noFill/>
          <a:ln>
            <a:noFill/>
          </a:ln>
        </p:spPr>
      </p:pic>
      <p:pic>
        <p:nvPicPr>
          <p:cNvPr id="9" name="Google Shape;858;g70e65581d5_0_14"/>
          <p:cNvPicPr preferRelativeResize="0"/>
          <p:nvPr/>
        </p:nvPicPr>
        <p:blipFill rotWithShape="1">
          <a:blip r:embed="rId4">
            <a:alphaModFix/>
          </a:blip>
          <a:srcRect/>
          <a:stretch/>
        </p:blipFill>
        <p:spPr>
          <a:xfrm>
            <a:off x="330585" y="1656452"/>
            <a:ext cx="768456" cy="657584"/>
          </a:xfrm>
          <a:prstGeom prst="rect">
            <a:avLst/>
          </a:prstGeom>
          <a:noFill/>
          <a:ln>
            <a:noFill/>
          </a:ln>
        </p:spPr>
      </p:pic>
    </p:spTree>
    <p:extLst>
      <p:ext uri="{BB962C8B-B14F-4D97-AF65-F5344CB8AC3E}">
        <p14:creationId xmlns:p14="http://schemas.microsoft.com/office/powerpoint/2010/main" val="33943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fld id="{00000000-1234-1234-1234-123412341234}" type="slidenum">
              <a:rPr kumimoji="0" lang="en-US" sz="800" b="0" i="0" u="none" strike="noStrike" kern="0" cap="none" spc="0" normalizeH="0" baseline="0" noProof="0">
                <a:ln>
                  <a:noFill/>
                </a:ln>
                <a:solidFill>
                  <a:srgbClr val="3D404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t>8</a:t>
            </a:fld>
            <a:endParaRPr kumimoji="0" sz="800" b="0" i="0" u="none" strike="noStrike" kern="0" cap="none" spc="0" normalizeH="0" baseline="0" noProof="0" dirty="0">
              <a:ln>
                <a:noFill/>
              </a:ln>
              <a:solidFill>
                <a:srgbClr val="3D4047"/>
              </a:solidFill>
              <a:effectLst/>
              <a:uLnTx/>
              <a:uFillTx/>
              <a:latin typeface="Calibri"/>
              <a:ea typeface="Calibri"/>
              <a:cs typeface="Calibri"/>
              <a:sym typeface="Calibri"/>
            </a:endParaRPr>
          </a:p>
        </p:txBody>
      </p:sp>
      <p:sp>
        <p:nvSpPr>
          <p:cNvPr id="827" name="Google Shape;827;p75"/>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8" name="Google Shape;828;p75"/>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829" name="Google Shape;829;p75"/>
          <p:cNvSpPr/>
          <p:nvPr/>
        </p:nvSpPr>
        <p:spPr>
          <a:xfrm>
            <a:off x="1099041" y="2178095"/>
            <a:ext cx="692833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p:txBody>
      </p:sp>
      <p:sp>
        <p:nvSpPr>
          <p:cNvPr id="2" name="TextBox 1">
            <a:extLst>
              <a:ext uri="{FF2B5EF4-FFF2-40B4-BE49-F238E27FC236}">
                <a16:creationId xmlns:a16="http://schemas.microsoft.com/office/drawing/2014/main" id="{69A65785-715E-BAB1-F7D0-C7A4CE4F8D13}"/>
              </a:ext>
            </a:extLst>
          </p:cNvPr>
          <p:cNvSpPr txBox="1"/>
          <p:nvPr/>
        </p:nvSpPr>
        <p:spPr>
          <a:xfrm>
            <a:off x="245533" y="1490133"/>
            <a:ext cx="8652933" cy="5355312"/>
          </a:xfrm>
          <a:prstGeom prst="rect">
            <a:avLst/>
          </a:prstGeom>
          <a:noFill/>
        </p:spPr>
        <p:txBody>
          <a:bodyPr wrap="square" rtlCol="0">
            <a:spAutoFit/>
          </a:bodyPr>
          <a:lstStyle/>
          <a:p>
            <a:pPr marL="342900" marR="0" lvl="0" indent="-342900">
              <a:spcBef>
                <a:spcPts val="0"/>
              </a:spcBef>
              <a:spcAft>
                <a:spcPts val="0"/>
              </a:spcAft>
              <a:buFont typeface="+mj-lt"/>
              <a:buAutoNum type="arabicParenR"/>
            </a:pPr>
            <a:r>
              <a:rPr lang="en-US" sz="3600" dirty="0">
                <a:effectLst/>
                <a:latin typeface="Calibri" panose="020F0502020204030204" pitchFamily="34" charset="0"/>
                <a:ea typeface="Calibri" panose="020F0502020204030204" pitchFamily="34" charset="0"/>
                <a:cs typeface="Times New Roman" panose="02020603050405020304" pitchFamily="18" charset="0"/>
              </a:rPr>
              <a:t>How did provision of interpretation services become a standard of care issue?</a:t>
            </a:r>
          </a:p>
          <a:p>
            <a:pPr marL="68580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What is the professional ethical obligation of lawyers to educate and advocate regarding the compliance obligation to LEP patients that exists as a part of the standard of care for their healthcare clients?</a:t>
            </a:r>
            <a:endParaRPr lang="en-US" sz="3600" dirty="0">
              <a:effectLst/>
              <a:latin typeface="Times New Roman" panose="02020603050405020304" pitchFamily="18" charset="0"/>
              <a:ea typeface="Times New Roman" panose="02020603050405020304" pitchFamily="18" charset="0"/>
            </a:endParaRPr>
          </a:p>
          <a:p>
            <a:pPr marL="25400" marR="0" indent="431800" algn="ctr">
              <a:spcBef>
                <a:spcPts val="0"/>
              </a:spcBef>
              <a:spcAft>
                <a:spcPts val="0"/>
              </a:spcAft>
            </a:pPr>
            <a:r>
              <a:rPr lang="en-US" sz="3600" dirty="0">
                <a:effectLst/>
                <a:latin typeface="Times New Roman" panose="02020603050405020304" pitchFamily="18" charset="0"/>
                <a:ea typeface="Times New Roman" panose="02020603050405020304" pitchFamily="18" charset="0"/>
              </a:rPr>
              <a:t>David N. Hoffman</a:t>
            </a:r>
            <a:r>
              <a:rPr lang="en-US"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5293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sldNum" idx="12"/>
          </p:nvPr>
        </p:nvSpPr>
        <p:spPr>
          <a:xfrm>
            <a:off x="8485947" y="6577015"/>
            <a:ext cx="200852" cy="12311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fld id="{00000000-1234-1234-1234-123412341234}" type="slidenum">
              <a:rPr kumimoji="0" lang="en-US" sz="800" b="0" i="0" u="none" strike="noStrike" kern="0" cap="none" spc="0" normalizeH="0" baseline="0" noProof="0">
                <a:ln>
                  <a:noFill/>
                </a:ln>
                <a:solidFill>
                  <a:srgbClr val="3D404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3D4047"/>
                </a:buClr>
                <a:buSzPts val="800"/>
                <a:buFont typeface="Calibri"/>
                <a:buNone/>
                <a:tabLst/>
                <a:defRPr/>
              </a:pPr>
              <a:t>9</a:t>
            </a:fld>
            <a:endParaRPr kumimoji="0" sz="800" b="0" i="0" u="none" strike="noStrike" kern="0" cap="none" spc="0" normalizeH="0" baseline="0" noProof="0" dirty="0">
              <a:ln>
                <a:noFill/>
              </a:ln>
              <a:solidFill>
                <a:srgbClr val="3D4047"/>
              </a:solidFill>
              <a:effectLst/>
              <a:uLnTx/>
              <a:uFillTx/>
              <a:latin typeface="Calibri"/>
              <a:ea typeface="Calibri"/>
              <a:cs typeface="Calibri"/>
              <a:sym typeface="Calibri"/>
            </a:endParaRPr>
          </a:p>
        </p:txBody>
      </p:sp>
      <p:sp>
        <p:nvSpPr>
          <p:cNvPr id="827" name="Google Shape;827;p75"/>
          <p:cNvSpPr/>
          <p:nvPr/>
        </p:nvSpPr>
        <p:spPr>
          <a:xfrm>
            <a:off x="0" y="6330462"/>
            <a:ext cx="9144000" cy="131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28" name="Google Shape;828;p75"/>
          <p:cNvSpPr txBox="1"/>
          <p:nvPr/>
        </p:nvSpPr>
        <p:spPr>
          <a:xfrm>
            <a:off x="1" y="0"/>
            <a:ext cx="9143999" cy="1371600"/>
          </a:xfrm>
          <a:prstGeom prst="rect">
            <a:avLst/>
          </a:prstGeom>
          <a:solidFill>
            <a:schemeClr val="accent4"/>
          </a:solidFill>
          <a:ln>
            <a:noFill/>
          </a:ln>
        </p:spPr>
        <p:txBody>
          <a:bodyPr spcFirstLastPara="1" wrap="square" lIns="731500" tIns="0" rIns="0" bIns="0" anchor="ctr" anchorCtr="0">
            <a:noAutofit/>
          </a:bodyPr>
          <a:lstStyle/>
          <a:p>
            <a:pPr lvl="0">
              <a:lnSpc>
                <a:spcPct val="85000"/>
              </a:lnSpc>
              <a:buClr>
                <a:srgbClr val="FFFFFF"/>
              </a:buClr>
              <a:buSzPts val="1400"/>
              <a:defRPr/>
            </a:pPr>
            <a:r>
              <a:rPr kumimoji="0" lang="en-US"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rPr>
              <a:t>LAW AND </a:t>
            </a:r>
            <a:r>
              <a:rPr lang="en-US" sz="2400" dirty="0">
                <a:solidFill>
                  <a:srgbClr val="FFFFFF"/>
                </a:solidFill>
                <a:latin typeface="Libre Franklin Medium"/>
                <a:ea typeface="Libre Franklin Medium"/>
                <a:cs typeface="Libre Franklin Medium"/>
                <a:sym typeface="Libre Franklin Medium"/>
              </a:rPr>
              <a:t>BIOETHICS AND IMPLICIT BIAS</a:t>
            </a:r>
            <a:endParaRPr kumimoji="0" sz="2400" b="0" i="0" u="none" strike="noStrike" kern="0" cap="none" spc="0" normalizeH="0" baseline="0" noProof="0" dirty="0">
              <a:ln>
                <a:noFill/>
              </a:ln>
              <a:solidFill>
                <a:srgbClr val="FFFFFF"/>
              </a:solidFill>
              <a:effectLst/>
              <a:uLnTx/>
              <a:uFillTx/>
              <a:latin typeface="Libre Franklin Medium"/>
              <a:ea typeface="Libre Franklin Medium"/>
              <a:cs typeface="Libre Franklin Medium"/>
              <a:sym typeface="Libre Franklin Medium"/>
            </a:endParaRPr>
          </a:p>
        </p:txBody>
      </p:sp>
      <p:sp>
        <p:nvSpPr>
          <p:cNvPr id="829" name="Google Shape;829;p75"/>
          <p:cNvSpPr/>
          <p:nvPr/>
        </p:nvSpPr>
        <p:spPr>
          <a:xfrm>
            <a:off x="1099041" y="2178095"/>
            <a:ext cx="692833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66CCFF"/>
              </a:buClr>
              <a:buSzPts val="800"/>
              <a:buFont typeface="Arial"/>
              <a:buNone/>
              <a:tabLst/>
              <a:defRPr/>
            </a:pPr>
            <a:endParaRPr kumimoji="0" sz="3200" b="0" i="0" u="none" strike="noStrike" kern="0" cap="none" spc="0" normalizeH="0" baseline="0" noProof="0" dirty="0">
              <a:ln>
                <a:noFill/>
              </a:ln>
              <a:solidFill>
                <a:srgbClr val="002855"/>
              </a:solidFill>
              <a:effectLst/>
              <a:uLnTx/>
              <a:uFillTx/>
              <a:latin typeface="Libre Franklin" panose="00000500000000000000" charset="0"/>
              <a:ea typeface="Calibri"/>
              <a:cs typeface="Calibri"/>
              <a:sym typeface="Calibri"/>
            </a:endParaRPr>
          </a:p>
        </p:txBody>
      </p:sp>
      <p:pic>
        <p:nvPicPr>
          <p:cNvPr id="3" name="Picture 2">
            <a:extLst>
              <a:ext uri="{FF2B5EF4-FFF2-40B4-BE49-F238E27FC236}">
                <a16:creationId xmlns:a16="http://schemas.microsoft.com/office/drawing/2014/main" id="{A940E26D-2B8E-0F9D-3612-60949B3F7CA4}"/>
              </a:ext>
            </a:extLst>
          </p:cNvPr>
          <p:cNvPicPr>
            <a:picLocks noChangeAspect="1"/>
          </p:cNvPicPr>
          <p:nvPr/>
        </p:nvPicPr>
        <p:blipFill>
          <a:blip r:embed="rId3"/>
          <a:stretch>
            <a:fillRect/>
          </a:stretch>
        </p:blipFill>
        <p:spPr>
          <a:xfrm>
            <a:off x="1828800" y="1407501"/>
            <a:ext cx="5104977" cy="5427261"/>
          </a:xfrm>
          <a:prstGeom prst="rect">
            <a:avLst/>
          </a:prstGeom>
        </p:spPr>
      </p:pic>
    </p:spTree>
    <p:extLst>
      <p:ext uri="{BB962C8B-B14F-4D97-AF65-F5344CB8AC3E}">
        <p14:creationId xmlns:p14="http://schemas.microsoft.com/office/powerpoint/2010/main" val="1628729450"/>
      </p:ext>
    </p:extLst>
  </p:cSld>
  <p:clrMapOvr>
    <a:masterClrMapping/>
  </p:clrMapOvr>
</p:sld>
</file>

<file path=ppt/theme/theme1.xml><?xml version="1.0" encoding="utf-8"?>
<a:theme xmlns:a="http://schemas.openxmlformats.org/drawingml/2006/main" name="2_SPS Office">
  <a:themeElements>
    <a:clrScheme name="SPS Office Colors">
      <a:dk1>
        <a:srgbClr val="002855"/>
      </a:dk1>
      <a:lt1>
        <a:srgbClr val="FFFFFF"/>
      </a:lt1>
      <a:dk2>
        <a:srgbClr val="3D4047"/>
      </a:dk2>
      <a:lt2>
        <a:srgbClr val="E1E1E1"/>
      </a:lt2>
      <a:accent1>
        <a:srgbClr val="233F95"/>
      </a:accent1>
      <a:accent2>
        <a:srgbClr val="007777"/>
      </a:accent2>
      <a:accent3>
        <a:srgbClr val="ACCBE3"/>
      </a:accent3>
      <a:accent4>
        <a:srgbClr val="75A9DB"/>
      </a:accent4>
      <a:accent5>
        <a:srgbClr val="8ED4D4"/>
      </a:accent5>
      <a:accent6>
        <a:srgbClr val="DE1D54"/>
      </a:accent6>
      <a:hlink>
        <a:srgbClr val="DE1D54"/>
      </a:hlink>
      <a:folHlink>
        <a:srgbClr val="233F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PS Office Colors">
      <a:dk1>
        <a:srgbClr val="002855"/>
      </a:dk1>
      <a:lt1>
        <a:srgbClr val="FFFFFF"/>
      </a:lt1>
      <a:dk2>
        <a:srgbClr val="3D4047"/>
      </a:dk2>
      <a:lt2>
        <a:srgbClr val="E1E1E1"/>
      </a:lt2>
      <a:accent1>
        <a:srgbClr val="233F95"/>
      </a:accent1>
      <a:accent2>
        <a:srgbClr val="007777"/>
      </a:accent2>
      <a:accent3>
        <a:srgbClr val="ACCBE3"/>
      </a:accent3>
      <a:accent4>
        <a:srgbClr val="75A9DB"/>
      </a:accent4>
      <a:accent5>
        <a:srgbClr val="8ED4D4"/>
      </a:accent5>
      <a:accent6>
        <a:srgbClr val="DE1D54"/>
      </a:accent6>
      <a:hlink>
        <a:srgbClr val="DE1D54"/>
      </a:hlink>
      <a:folHlink>
        <a:srgbClr val="233F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11828</TotalTime>
  <Words>969</Words>
  <Application>Microsoft Macintosh PowerPoint</Application>
  <PresentationFormat>On-screen Show (4:3)</PresentationFormat>
  <Paragraphs>120</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Times New Roman</vt:lpstr>
      <vt:lpstr>Calibri</vt:lpstr>
      <vt:lpstr>Libre Franklin</vt:lpstr>
      <vt:lpstr>Libre Franklin Medium</vt:lpstr>
      <vt:lpstr>Arial</vt:lpstr>
      <vt:lpstr>Helvetica Neue</vt:lpstr>
      <vt:lpstr>2_SPS Office</vt:lpstr>
      <vt:lpstr> LAW AND BIOETHICS AND IMPLICIT BIASL</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  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OF SCIENCE BIOETHICS IN PERSON ONLINE  HYBRID</dc:title>
  <dc:creator>So Kim</dc:creator>
  <cp:lastModifiedBy>Microsoft Office User</cp:lastModifiedBy>
  <cp:revision>110</cp:revision>
  <dcterms:modified xsi:type="dcterms:W3CDTF">2023-11-03T16:06:42Z</dcterms:modified>
</cp:coreProperties>
</file>